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2021. 06. 06.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Összevont munkaközösség vezetői és igazgatótanácsi értekezlet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/>
              <a:t>Cegléd, 2021. június 10.</a:t>
            </a:r>
          </a:p>
          <a:p>
            <a:r>
              <a:rPr lang="hu-HU" sz="2400" dirty="0"/>
              <a:t>Cím: Cegléd, Malom tér 3.</a:t>
            </a:r>
          </a:p>
          <a:p>
            <a:r>
              <a:rPr lang="hu-HU" sz="2400" dirty="0"/>
              <a:t>Munkaközösség-vezető: </a:t>
            </a:r>
            <a:r>
              <a:rPr lang="hu-HU" sz="2400" dirty="0" err="1"/>
              <a:t>Gráczki</a:t>
            </a:r>
            <a:r>
              <a:rPr lang="hu-HU" sz="2400" dirty="0"/>
              <a:t> Andrea</a:t>
            </a:r>
          </a:p>
          <a:p>
            <a:r>
              <a:rPr lang="hu-HU" sz="2400" dirty="0"/>
              <a:t>E-mail: pmpsz.inyr.munkakozosseg@gmail.com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/>
              <a:t>INYR munkaközösség</a:t>
            </a: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u-HU" sz="6000" b="1" dirty="0"/>
              <a:t>A munkaközösség legfontosabb célkitűzései a 2020/2021 tanévben:</a:t>
            </a:r>
          </a:p>
          <a:p>
            <a:pPr marL="0" indent="0">
              <a:buNone/>
            </a:pPr>
            <a:endParaRPr lang="hu-HU" sz="6000" b="1" dirty="0"/>
          </a:p>
          <a:p>
            <a:r>
              <a:rPr lang="hu-HU" sz="6000" b="1" dirty="0"/>
              <a:t> </a:t>
            </a:r>
            <a:r>
              <a:rPr lang="hu-HU" sz="6000" dirty="0"/>
              <a:t>INYR és a PMPSZ INYR belső szabályzatának folyamatos harmonizációja</a:t>
            </a:r>
          </a:p>
          <a:p>
            <a:pPr marL="0" indent="0">
              <a:buNone/>
            </a:pPr>
            <a:endParaRPr lang="hu-HU" sz="6000" dirty="0"/>
          </a:p>
          <a:p>
            <a:r>
              <a:rPr lang="hu-HU" sz="6000" dirty="0"/>
              <a:t>A rögzítése folyamat áttekintése, pontosítása szakfeladatonként</a:t>
            </a:r>
          </a:p>
          <a:p>
            <a:pPr marL="0" indent="0">
              <a:buNone/>
            </a:pPr>
            <a:endParaRPr lang="hu-HU" sz="6000" dirty="0"/>
          </a:p>
          <a:p>
            <a:r>
              <a:rPr lang="hu-HU" sz="6000" dirty="0"/>
              <a:t>Forgalmi naplók szűrésének a megbeszélése arra vonatkozóan, hogy a lehető legpontosabban egyezzen a tagintézmények által leadott statisztikai adatokkal. </a:t>
            </a:r>
          </a:p>
          <a:p>
            <a:pPr marL="0" indent="0">
              <a:buNone/>
            </a:pPr>
            <a:endParaRPr lang="hu-HU" sz="6000" dirty="0"/>
          </a:p>
          <a:p>
            <a:endParaRPr lang="hu-HU" sz="2400" dirty="0"/>
          </a:p>
          <a:p>
            <a:pPr marL="0" indent="0">
              <a:buNone/>
            </a:pPr>
            <a:r>
              <a:rPr lang="hu-HU" sz="2400" b="1" dirty="0"/>
              <a:t> 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2020/2021</a:t>
            </a:r>
          </a:p>
          <a:p>
            <a:pPr marL="0" indent="0">
              <a:buNone/>
            </a:pPr>
            <a:r>
              <a:rPr lang="hu-HU" sz="2400" b="1" dirty="0"/>
              <a:t>tanévben:</a:t>
            </a:r>
          </a:p>
          <a:p>
            <a:endParaRPr lang="hu-HU" sz="2400" b="1" dirty="0"/>
          </a:p>
          <a:p>
            <a:r>
              <a:rPr lang="hu-HU" sz="2400" dirty="0"/>
              <a:t>Pontosítottuk a rögzítése folyamatokat a statisztika tükrében. A hiányosságokat átbeszéltük több tagintézménnyel külön-külön is, amit lehetőség szerint a nyár folyamán folytatunk.</a:t>
            </a:r>
          </a:p>
          <a:p>
            <a:r>
              <a:rPr lang="hu-HU" sz="2400" dirty="0"/>
              <a:t> Ennek eredményeként a 2020/21-es tanév 1. félévének a statisztikája lassan egyezik az INYR-</a:t>
            </a:r>
            <a:r>
              <a:rPr lang="hu-HU" sz="2400" dirty="0" err="1"/>
              <a:t>ből</a:t>
            </a:r>
            <a:r>
              <a:rPr lang="hu-HU" sz="2400" dirty="0"/>
              <a:t> lekért adatokkal, számokkal.</a:t>
            </a:r>
          </a:p>
          <a:p>
            <a:r>
              <a:rPr lang="hu-HU" sz="2400" dirty="0"/>
              <a:t> A tagintézmények belső önellenőrzése elkezdődött, aminek az eredményét a következő tanévre várjunk.</a:t>
            </a:r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szakmai területén bevezetett jogszabályi változások </a:t>
            </a:r>
          </a:p>
          <a:p>
            <a:pPr marL="0" indent="0">
              <a:buNone/>
            </a:pPr>
            <a:r>
              <a:rPr lang="hu-HU" sz="2400" b="1" dirty="0"/>
              <a:t>2021. június 7-ig, amennyiben vannak: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/>
              <a:t> </a:t>
            </a:r>
            <a:r>
              <a:rPr lang="hu-HU" sz="2400" dirty="0"/>
              <a:t>Nem történt olyan változás, ami hatással lenne az INYR vezetésére.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Az adatok lehívásának helyes módja szakfeladatonként.</a:t>
            </a:r>
          </a:p>
          <a:p>
            <a:r>
              <a:rPr lang="hu-HU" sz="2400" dirty="0"/>
              <a:t> Az önellenőrzési folyamatok rögzítése, ennek gyakoriságának átbeszélése a munkatársak és a vezetők részéről.</a:t>
            </a:r>
          </a:p>
          <a:p>
            <a:r>
              <a:rPr lang="hu-HU" sz="2400" dirty="0"/>
              <a:t>A tagintézmények azonos készültségi szintre hozása INYR szempontból. Ehhez készült egy „válságterv”, ami egy útmutató, hogyan lehet ezt a leggyorsabban elérni. </a:t>
            </a:r>
          </a:p>
          <a:p>
            <a:endParaRPr lang="hu-HU" sz="2400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 IKT eszközök hiánya</a:t>
            </a:r>
          </a:p>
          <a:p>
            <a:r>
              <a:rPr lang="hu-HU" sz="2400" dirty="0"/>
              <a:t> A nem egyforma adminisztrációs terhelés szakfeladatonként (logopédiai szűrések)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4410" y="3086600"/>
            <a:ext cx="5609755" cy="1320800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260</Words>
  <Application>Microsoft Office PowerPoint</Application>
  <PresentationFormat>Szélesvásznú</PresentationFormat>
  <Paragraphs>48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Nyirádi Réka</cp:lastModifiedBy>
  <cp:revision>34</cp:revision>
  <dcterms:created xsi:type="dcterms:W3CDTF">2017-01-05T09:06:31Z</dcterms:created>
  <dcterms:modified xsi:type="dcterms:W3CDTF">2021-06-06T15:50:52Z</dcterms:modified>
</cp:coreProperties>
</file>