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2020. 01. 29.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2020. 01. 29.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85432" y="2130725"/>
            <a:ext cx="8144134" cy="2174462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>PMPSZ </a:t>
            </a:r>
            <a:br>
              <a:rPr lang="hu-HU" sz="4000" dirty="0" smtClean="0"/>
            </a:br>
            <a:r>
              <a:rPr lang="hu-HU" sz="4000" dirty="0" smtClean="0"/>
              <a:t>2019/2020 tanév I. félévre szóló Tehetséggondozó koordinátori munkaközösség munkatervi beszámolója</a:t>
            </a:r>
            <a:endParaRPr lang="hu-HU" sz="4000" dirty="0"/>
          </a:p>
        </p:txBody>
      </p:sp>
      <p:sp>
        <p:nvSpPr>
          <p:cNvPr id="6" name="Alcím 2"/>
          <p:cNvSpPr>
            <a:spLocks noGrp="1"/>
          </p:cNvSpPr>
          <p:nvPr>
            <p:ph type="subTitle" idx="1"/>
          </p:nvPr>
        </p:nvSpPr>
        <p:spPr>
          <a:xfrm>
            <a:off x="1048512" y="4674455"/>
            <a:ext cx="7886958" cy="1519081"/>
          </a:xfrm>
        </p:spPr>
        <p:txBody>
          <a:bodyPr>
            <a:normAutofit lnSpcReduction="10000"/>
          </a:bodyPr>
          <a:lstStyle/>
          <a:p>
            <a:r>
              <a:rPr lang="hu-HU" sz="2200" dirty="0" smtClean="0"/>
              <a:t>Budapest, 2020. január 30.</a:t>
            </a:r>
          </a:p>
          <a:p>
            <a:r>
              <a:rPr lang="hu-HU" sz="2200" dirty="0" smtClean="0"/>
              <a:t>1052 Budapest, Városház u. 7.</a:t>
            </a:r>
          </a:p>
          <a:p>
            <a:pPr lvl="0"/>
            <a:r>
              <a:rPr lang="hu-HU" dirty="0">
                <a:solidFill>
                  <a:prstClr val="white"/>
                </a:solidFill>
              </a:rPr>
              <a:t>Munkaközösség </a:t>
            </a:r>
            <a:r>
              <a:rPr lang="hu-HU" dirty="0" smtClean="0">
                <a:solidFill>
                  <a:prstClr val="white"/>
                </a:solidFill>
              </a:rPr>
              <a:t>vezető neve: Rozsnyai Henriett</a:t>
            </a:r>
            <a:endParaRPr lang="hu-HU" dirty="0">
              <a:solidFill>
                <a:prstClr val="white"/>
              </a:solidFill>
            </a:endParaRPr>
          </a:p>
          <a:p>
            <a:pPr lvl="0"/>
            <a:r>
              <a:rPr lang="hu-HU" dirty="0">
                <a:solidFill>
                  <a:prstClr val="white"/>
                </a:solidFill>
              </a:rPr>
              <a:t>	</a:t>
            </a:r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2019/2020 első félévére </a:t>
            </a:r>
            <a:r>
              <a:rPr lang="hu-HU" dirty="0" smtClean="0"/>
              <a:t>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5275161" cy="427958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dirty="0" smtClean="0"/>
              <a:t>Célok</a:t>
            </a:r>
          </a:p>
          <a:p>
            <a:r>
              <a:rPr lang="hu-HU" dirty="0"/>
              <a:t>Személyi változások esetén az új kollégák megismerése</a:t>
            </a:r>
          </a:p>
          <a:p>
            <a:r>
              <a:rPr lang="hu-HU" dirty="0"/>
              <a:t>Tehetségkapu használata, elemeinek beépítése a diagnosztikába és a tanácsadásba</a:t>
            </a:r>
          </a:p>
          <a:p>
            <a:r>
              <a:rPr lang="hu-HU" dirty="0"/>
              <a:t>Tesztek használata a gyakorlatban – esetismertetések </a:t>
            </a:r>
            <a:r>
              <a:rPr lang="hu-HU" dirty="0" smtClean="0"/>
              <a:t>mentén</a:t>
            </a:r>
          </a:p>
          <a:p>
            <a:r>
              <a:rPr lang="hu-HU" dirty="0" smtClean="0"/>
              <a:t>A szakfeladat adminisztrációjának kérdései – INYR</a:t>
            </a:r>
          </a:p>
          <a:p>
            <a:pPr marL="0" indent="0">
              <a:buNone/>
            </a:pPr>
            <a:r>
              <a:rPr lang="hu-HU" sz="1500" dirty="0" smtClean="0"/>
              <a:t>Kérdés a főigazgatóság felé:</a:t>
            </a:r>
            <a:endParaRPr lang="hu-HU" sz="1500" dirty="0"/>
          </a:p>
          <a:p>
            <a:pPr marL="0" indent="0">
              <a:buNone/>
            </a:pPr>
            <a:r>
              <a:rPr lang="hu-HU" sz="1500" dirty="0"/>
              <a:t>A nem kontakt órák papíralapon, vagy az INYR-be jelenjenek-e meg egyetlen NEM nevesített csoportban?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327583" cy="439173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dirty="0" smtClean="0"/>
              <a:t>Eredmények</a:t>
            </a:r>
          </a:p>
          <a:p>
            <a:r>
              <a:rPr lang="hu-HU" dirty="0" smtClean="0"/>
              <a:t>Megvalósult</a:t>
            </a:r>
          </a:p>
          <a:p>
            <a:endParaRPr lang="hu-HU" sz="1600" dirty="0" smtClean="0"/>
          </a:p>
          <a:p>
            <a:r>
              <a:rPr lang="hu-HU" dirty="0" smtClean="0"/>
              <a:t>Részben megvalósult– második félévben visszatérünk rá</a:t>
            </a:r>
          </a:p>
          <a:p>
            <a:endParaRPr lang="hu-HU" sz="100" dirty="0" smtClean="0"/>
          </a:p>
          <a:p>
            <a:r>
              <a:rPr lang="hu-HU" dirty="0" smtClean="0"/>
              <a:t>Megvalósult</a:t>
            </a:r>
          </a:p>
          <a:p>
            <a:endParaRPr lang="hu-HU" sz="1600" dirty="0"/>
          </a:p>
          <a:p>
            <a:r>
              <a:rPr lang="hu-HU" dirty="0" smtClean="0"/>
              <a:t>Megvalósult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</a:t>
            </a:r>
            <a:r>
              <a:rPr lang="hu-HU" sz="3100" dirty="0" smtClean="0"/>
              <a:t>jogszabályi</a:t>
            </a:r>
            <a:br>
              <a:rPr lang="hu-HU" sz="3100" dirty="0" smtClean="0"/>
            </a:br>
            <a:r>
              <a:rPr lang="hu-HU" sz="3100" dirty="0" smtClean="0"/>
              <a:t>változások 2020</a:t>
            </a:r>
            <a:r>
              <a:rPr lang="hu-HU" sz="3100" dirty="0"/>
              <a:t>. Január </a:t>
            </a:r>
            <a:r>
              <a:rPr lang="hu-HU" sz="3100" dirty="0" smtClean="0"/>
              <a:t>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nincs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2019/2020 második </a:t>
            </a:r>
            <a:r>
              <a:rPr lang="hu-HU" dirty="0" smtClean="0"/>
              <a:t>félévére a munkatervben megjelöltek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Tehetséggondozó szervezetek – MCC programjainak megismerése</a:t>
            </a:r>
          </a:p>
          <a:p>
            <a:r>
              <a:rPr lang="hu-HU" dirty="0" smtClean="0"/>
              <a:t>Tehetségkapu használata</a:t>
            </a:r>
          </a:p>
          <a:p>
            <a:r>
              <a:rPr lang="hu-HU" dirty="0"/>
              <a:t>T</a:t>
            </a:r>
            <a:r>
              <a:rPr lang="hu-HU" dirty="0" smtClean="0"/>
              <a:t>ehetségkoordinátor munkaközösség </a:t>
            </a:r>
            <a:r>
              <a:rPr lang="hu-HU" dirty="0"/>
              <a:t>vezetők </a:t>
            </a:r>
            <a:r>
              <a:rPr lang="hu-HU" dirty="0" smtClean="0"/>
              <a:t>országos találkozója -  az FPSZ-szel és FMPSZ-szel közös szervezésében</a:t>
            </a:r>
          </a:p>
          <a:p>
            <a:r>
              <a:rPr lang="hu-HU" dirty="0" smtClean="0"/>
              <a:t>Konferenciákon való részvétel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</a:t>
            </a:r>
            <a:r>
              <a:rPr lang="hu-HU" dirty="0" smtClean="0"/>
              <a:t>szakmai kérdésfelvetései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Tehetséggondozási </a:t>
            </a:r>
            <a:r>
              <a:rPr lang="hu-HU" smtClean="0"/>
              <a:t>jogosultságot megállapító v</a:t>
            </a:r>
            <a:r>
              <a:rPr lang="hu-HU" smtClean="0"/>
              <a:t>élemény </a:t>
            </a:r>
            <a:r>
              <a:rPr lang="hu-HU" dirty="0" smtClean="0"/>
              <a:t>sablon kidolgozása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151</TotalTime>
  <Words>155</Words>
  <Application>Microsoft Office PowerPoint</Application>
  <PresentationFormat>Szélesvásznú</PresentationFormat>
  <Paragraphs>33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PMPSZ  2019/2020 tanév I. félévre szóló Tehetséggondozó koordinátori munkaközösség munkatervi beszámolója</vt:lpstr>
      <vt:lpstr>A munkaközösség által kitűzött célok és elért eredmények a 2019/2020 első félévére vonatkozóan</vt:lpstr>
      <vt:lpstr>A munkaközösség szakmai területén bevezetett jogszabályi változások 2020. Január 15-ig,amennyiben vannak</vt:lpstr>
      <vt:lpstr>A munkaközösség legfontosabb célkitűzései a 2019/2020 második félévére a munkatervben megjelöltek alapján</vt:lpstr>
      <vt:lpstr>A munkaközösség legfontosabb szakmai kérdésfelvetései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admin</cp:lastModifiedBy>
  <cp:revision>32</cp:revision>
  <dcterms:created xsi:type="dcterms:W3CDTF">2017-01-05T09:06:31Z</dcterms:created>
  <dcterms:modified xsi:type="dcterms:W3CDTF">2020-01-29T16:41:06Z</dcterms:modified>
</cp:coreProperties>
</file>