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nevtan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</a:t>
            </a:r>
            <a:r>
              <a:rPr lang="hu-HU" sz="2400" dirty="0" smtClean="0"/>
              <a:t>2020. június 11.</a:t>
            </a:r>
            <a:endParaRPr lang="hu-HU" sz="2400" dirty="0" smtClean="0"/>
          </a:p>
          <a:p>
            <a:r>
              <a:rPr lang="hu-HU" sz="2400" dirty="0" smtClean="0"/>
              <a:t>Cím: Budapest, </a:t>
            </a:r>
            <a:r>
              <a:rPr lang="hu-HU" sz="2400" dirty="0"/>
              <a:t>Városligeti fasor 40.</a:t>
            </a:r>
            <a:endParaRPr lang="hu-HU" sz="2400" dirty="0"/>
          </a:p>
          <a:p>
            <a:r>
              <a:rPr lang="hu-HU" sz="2400" dirty="0" smtClean="0"/>
              <a:t>Munkaközösség-vezető:Molnárné Bognár Éva</a:t>
            </a:r>
            <a:endParaRPr lang="hu-HU" sz="2400" dirty="0" smtClean="0"/>
          </a:p>
          <a:p>
            <a:r>
              <a:rPr lang="hu-HU" sz="2400" dirty="0"/>
              <a:t>E-mail:</a:t>
            </a:r>
            <a:r>
              <a:rPr lang="hu-HU" sz="2400" u="sng" dirty="0" err="1">
                <a:hlinkClick r:id="rId2"/>
              </a:rPr>
              <a:t>pmpsz.nevtan.munkakozosseg</a:t>
            </a:r>
            <a:r>
              <a:rPr lang="hu-HU" sz="2400" u="sng" dirty="0">
                <a:hlinkClick r:id="rId2"/>
              </a:rPr>
              <a:t>@</a:t>
            </a:r>
            <a:r>
              <a:rPr lang="hu-HU" sz="2400" u="sng" dirty="0" err="1">
                <a:hlinkClick r:id="rId2"/>
              </a:rPr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Nevelési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400" b="1" dirty="0"/>
              <a:t>Ú</a:t>
            </a:r>
            <a:r>
              <a:rPr lang="hu-HU" sz="2400" b="1" dirty="0" smtClean="0"/>
              <a:t>j tagok integrálása: </a:t>
            </a:r>
            <a:r>
              <a:rPr lang="hu-HU" sz="2400" dirty="0" smtClean="0"/>
              <a:t>v</a:t>
            </a:r>
            <a:r>
              <a:rPr lang="hu-HU" sz="2400" dirty="0" smtClean="0"/>
              <a:t>alós </a:t>
            </a:r>
            <a:r>
              <a:rPr lang="hu-HU" sz="2400" dirty="0"/>
              <a:t>szakmai segítséget nyújtson a pályakezdő és gyakorló szakemberek számára egyaránt, aktív, produktív szakmai közösségként funkcionáljon.</a:t>
            </a:r>
          </a:p>
          <a:p>
            <a:endParaRPr lang="hu-HU" sz="2400" b="1" dirty="0" smtClean="0"/>
          </a:p>
          <a:p>
            <a:r>
              <a:rPr lang="hu-HU" sz="2400" b="1" dirty="0" smtClean="0"/>
              <a:t>Tudásmegosztó szakmai közösség: </a:t>
            </a:r>
            <a:r>
              <a:rPr lang="hu-HU" sz="2400" dirty="0"/>
              <a:t>valódi tudásmegosztó fórumként az egymástól tanulás, a belső szellemi tőke kapacitálásával tagságának segítse elő szakmai fejlődését, a tájékoztatással orientálja a szakemberek ön-és továbbképzését, tartsa fenn a szakmai nóvumokra való nyitottság meglévő attitűdjét.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online tananyagok szerkesztése</a:t>
            </a: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újdonságok – új oktatási lehetőségek</a:t>
            </a:r>
            <a:endParaRPr lang="hu-HU" sz="2400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100%-os jelenlét a második félévben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/>
              <a:t>Nem volt törvényi, jogszabályi </a:t>
            </a:r>
            <a:r>
              <a:rPr lang="hu-HU" sz="2400" dirty="0"/>
              <a:t>változás a 2019/20-as tanév második félévében, mely a nevelési tanácsadást érintette volna</a:t>
            </a:r>
            <a:endParaRPr lang="hu-HU" sz="2400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Online oktatás lehetőségei, korlátai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A tagintézmények eltérő adottságai, lehetőségei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Objektív és szubjektív motiváltság/motiválatlanság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195</Words>
  <Application>Microsoft Office PowerPoint</Application>
  <PresentationFormat>Szélesvásznú</PresentationFormat>
  <Paragraphs>41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Éva</cp:lastModifiedBy>
  <cp:revision>30</cp:revision>
  <dcterms:created xsi:type="dcterms:W3CDTF">2017-01-05T09:06:31Z</dcterms:created>
  <dcterms:modified xsi:type="dcterms:W3CDTF">2020-06-08T17:19:49Z</dcterms:modified>
</cp:coreProperties>
</file>