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Cegléd, 2021.06.10.</a:t>
            </a:r>
          </a:p>
          <a:p>
            <a:r>
              <a:rPr lang="hu-HU" sz="2400" dirty="0" smtClean="0"/>
              <a:t>Cím: Cegléd, </a:t>
            </a:r>
          </a:p>
          <a:p>
            <a:r>
              <a:rPr lang="hu-HU" sz="2400" dirty="0" smtClean="0"/>
              <a:t>Munkaközösség-vezető: Gerencsérné Balázs Ildikó</a:t>
            </a:r>
          </a:p>
          <a:p>
            <a:r>
              <a:rPr lang="hu-HU" sz="2400" dirty="0" smtClean="0"/>
              <a:t>E-mail: </a:t>
            </a:r>
            <a:r>
              <a:rPr lang="hu-HU" sz="2400" dirty="0" err="1" smtClean="0"/>
              <a:t>pmpsz.korai.munkakozosseg</a:t>
            </a:r>
            <a:r>
              <a:rPr lang="hu-HU" sz="2400" dirty="0" smtClean="0"/>
              <a:t>@</a:t>
            </a:r>
            <a:r>
              <a:rPr lang="hu-HU" sz="2400" dirty="0" err="1" smtClean="0"/>
              <a:t>gmail.com</a:t>
            </a:r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Gyógypedagógiai tanácsadás, korai fejlesztés és gondozás munkaközösség</a:t>
            </a:r>
            <a:endParaRPr lang="hu-HU" sz="3600" b="1" dirty="0"/>
          </a:p>
        </p:txBody>
      </p:sp>
    </p:spTree>
    <p:extLst>
      <p:ext uri="{BB962C8B-B14F-4D97-AF65-F5344CB8AC3E}">
        <p14:creationId xmlns=""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71653" y="666997"/>
            <a:ext cx="8447312" cy="5268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célkitűzései a 2020/2021 tanévben:</a:t>
            </a:r>
          </a:p>
          <a:p>
            <a:pPr marL="0" indent="0">
              <a:buNone/>
            </a:pPr>
            <a:endParaRPr lang="hu-HU" sz="2400" b="1" dirty="0" smtClean="0"/>
          </a:p>
          <a:p>
            <a:r>
              <a:rPr lang="hu-HU" sz="2400" b="1" dirty="0" smtClean="0"/>
              <a:t> </a:t>
            </a:r>
            <a:r>
              <a:rPr lang="hu-HU" sz="2400" dirty="0" smtClean="0"/>
              <a:t>Szakmai ismereteink további bővítése előadás és szakmai beszélgetés által.</a:t>
            </a:r>
          </a:p>
          <a:p>
            <a:pPr>
              <a:buNone/>
            </a:pPr>
            <a:r>
              <a:rPr lang="hu-HU" sz="2400" b="1" dirty="0" smtClean="0"/>
              <a:t> </a:t>
            </a:r>
            <a:endParaRPr lang="hu-HU" sz="2400" dirty="0" smtClean="0"/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/>
          </a:bodyPr>
          <a:lstStyle/>
          <a:p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2020/2021</a:t>
            </a:r>
          </a:p>
          <a:p>
            <a:pPr marL="0" indent="0">
              <a:buNone/>
            </a:pPr>
            <a:r>
              <a:rPr lang="hu-HU" sz="2400" b="1" dirty="0" smtClean="0"/>
              <a:t>tanévben:</a:t>
            </a:r>
          </a:p>
          <a:p>
            <a:pPr>
              <a:buNone/>
            </a:pPr>
            <a:r>
              <a:rPr lang="hu-HU" sz="2400" i="1" dirty="0" smtClean="0"/>
              <a:t>A célkitűzésben foglaltak megvalósultak:</a:t>
            </a:r>
            <a:endParaRPr lang="hu-HU" sz="2400" i="1" dirty="0" smtClean="0"/>
          </a:p>
          <a:p>
            <a:r>
              <a:rPr lang="hu-HU" sz="2400" dirty="0" smtClean="0"/>
              <a:t> Tartás- és egyéb problémák megoldási módjai más-más </a:t>
            </a:r>
            <a:r>
              <a:rPr lang="hu-HU" sz="2400" dirty="0" smtClean="0"/>
              <a:t>szemmel – szakmai beszélgetés</a:t>
            </a:r>
            <a:endParaRPr lang="hu-HU" sz="2400" dirty="0" smtClean="0"/>
          </a:p>
          <a:p>
            <a:r>
              <a:rPr lang="hu-HU" sz="2400" dirty="0" smtClean="0"/>
              <a:t>„Felnőtt klinikai szakpszichológus jelenléte, feladata a korai fejlesztésben” – Vörös Beáta (klinikai szakpszichológus) és Stadler Judit (gyógypedagógus, szülő-csecsemő konzulens) közös esetbemutatása /Veresegyháza/</a:t>
            </a:r>
            <a:endParaRPr lang="hu-HU" sz="2400" dirty="0"/>
          </a:p>
          <a:p>
            <a:pPr>
              <a:buNone/>
            </a:pPr>
            <a:r>
              <a:rPr lang="hu-HU" sz="2400" dirty="0" smtClean="0"/>
              <a:t> </a:t>
            </a:r>
            <a:endParaRPr lang="hu-HU" sz="2400" dirty="0"/>
          </a:p>
        </p:txBody>
      </p:sp>
    </p:spTree>
    <p:extLst>
      <p:ext uri="{BB962C8B-B14F-4D97-AF65-F5344CB8AC3E}">
        <p14:creationId xmlns=""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2021. június 7-ig, amennyiben vannak:</a:t>
            </a:r>
          </a:p>
          <a:p>
            <a:pPr marL="0" indent="0">
              <a:buNone/>
            </a:pPr>
            <a:endParaRPr lang="hu-HU" sz="2400" b="1" dirty="0" smtClean="0"/>
          </a:p>
          <a:p>
            <a:r>
              <a:rPr lang="hu-HU" sz="2400" b="1" dirty="0"/>
              <a:t> </a:t>
            </a:r>
            <a:r>
              <a:rPr lang="hu-HU" sz="2400" dirty="0" smtClean="0"/>
              <a:t>Nem voltak.</a:t>
            </a:r>
            <a:endParaRPr lang="hu-HU" sz="2400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Várható-e a közeljövőben, alacsony életkorú, „</a:t>
            </a:r>
            <a:r>
              <a:rPr lang="hu-HU" sz="2400" dirty="0" err="1" smtClean="0"/>
              <a:t>korais</a:t>
            </a:r>
            <a:r>
              <a:rPr lang="hu-HU" sz="2400" dirty="0" smtClean="0"/>
              <a:t>” gyermekek fejlesztése céljából motivációs- és speciális fejlesztő eszközök beszerzése? </a:t>
            </a:r>
            <a:endParaRPr lang="hu-HU" sz="2400" dirty="0" smtClean="0"/>
          </a:p>
          <a:p>
            <a:pPr>
              <a:buNone/>
            </a:pPr>
            <a:endParaRPr lang="hu-HU" sz="24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nehézségei,: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</a:t>
            </a:r>
            <a:r>
              <a:rPr lang="hu-HU" sz="2400" dirty="0" smtClean="0"/>
              <a:t>ellátottak számának növekedése</a:t>
            </a:r>
            <a:endParaRPr lang="hu-HU" sz="2400" dirty="0" smtClean="0"/>
          </a:p>
          <a:p>
            <a:r>
              <a:rPr lang="hu-HU" sz="2400" dirty="0" smtClean="0"/>
              <a:t> szakemberhiány</a:t>
            </a:r>
          </a:p>
          <a:p>
            <a:r>
              <a:rPr lang="hu-HU" sz="2400" dirty="0" smtClean="0"/>
              <a:t> </a:t>
            </a:r>
            <a:r>
              <a:rPr lang="hu-HU" sz="2400" dirty="0" smtClean="0"/>
              <a:t>speciális eszközhiány</a:t>
            </a:r>
            <a:endParaRPr lang="hu-HU" sz="2400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84410" y="3086600"/>
            <a:ext cx="5609755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195</TotalTime>
  <Words>173</Words>
  <Application>Microsoft Office PowerPoint</Application>
  <PresentationFormat>Egyéni</PresentationFormat>
  <Paragraphs>40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Szálak</vt:lpstr>
      <vt:lpstr>Összevont munkaközösség vezetői és igazgatótanácsi értekezlet</vt:lpstr>
      <vt:lpstr>2. dia</vt:lpstr>
      <vt:lpstr>3. dia</vt:lpstr>
      <vt:lpstr>4. dia</vt:lpstr>
      <vt:lpstr>5. dia</vt:lpstr>
      <vt:lpstr>6. dia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Ildi</cp:lastModifiedBy>
  <cp:revision>36</cp:revision>
  <dcterms:created xsi:type="dcterms:W3CDTF">2017-01-05T09:06:31Z</dcterms:created>
  <dcterms:modified xsi:type="dcterms:W3CDTF">2021-06-06T22:47:29Z</dcterms:modified>
</cp:coreProperties>
</file>