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2021. 06. 07.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Cegléd, 2021. június 10.</a:t>
            </a:r>
          </a:p>
          <a:p>
            <a:r>
              <a:rPr lang="hu-HU" sz="2400" dirty="0" smtClean="0"/>
              <a:t>Cím: Cegléd, online értekezlet </a:t>
            </a:r>
          </a:p>
          <a:p>
            <a:r>
              <a:rPr lang="hu-HU" sz="2400" dirty="0" smtClean="0"/>
              <a:t>Munkaközösség-vezető:Illésné Szalai Fruzsina</a:t>
            </a:r>
          </a:p>
          <a:p>
            <a:r>
              <a:rPr lang="hu-HU" sz="2400" dirty="0" smtClean="0"/>
              <a:t>E-mail:</a:t>
            </a:r>
            <a:r>
              <a:rPr lang="hu-HU" sz="2400" dirty="0" err="1" smtClean="0"/>
              <a:t>pmpsz.onert.munkakozosseg</a:t>
            </a:r>
            <a:r>
              <a:rPr lang="hu-HU" sz="2400" dirty="0" smtClean="0"/>
              <a:t>@</a:t>
            </a:r>
            <a:r>
              <a:rPr lang="hu-HU" sz="2400" dirty="0" err="1" smtClean="0"/>
              <a:t>gmail.com</a:t>
            </a:r>
            <a:r>
              <a:rPr lang="hu-HU" sz="2400" dirty="0" smtClean="0"/>
              <a:t/>
            </a:r>
            <a:br>
              <a:rPr lang="hu-HU" sz="2400" dirty="0" smtClean="0"/>
            </a:br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Önértékelés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=""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9600" b="1" dirty="0" smtClean="0"/>
              <a:t>A munkaközösség legfontosabb célkitűzései a 2020/2021 tanévben:</a:t>
            </a:r>
          </a:p>
          <a:p>
            <a:pPr marL="0" indent="0">
              <a:buNone/>
            </a:pPr>
            <a:endParaRPr lang="hu-HU" sz="8000" b="1" dirty="0"/>
          </a:p>
          <a:p>
            <a:r>
              <a:rPr lang="hu-HU" sz="8000" b="1" dirty="0" smtClean="0"/>
              <a:t> Beszámolók, Munkatervek önértékeléssel kapcsolatos elemeinek kitöltése</a:t>
            </a:r>
          </a:p>
          <a:p>
            <a:r>
              <a:rPr lang="hu-HU" sz="8000" b="1" dirty="0" smtClean="0"/>
              <a:t>Az intézményi önértékeléshez kapcsolódó 2020. 09. 01-től hatályos dokumentumok, sablonok, táblázatok áttekintése az egységes vezetés érdekében</a:t>
            </a:r>
          </a:p>
          <a:p>
            <a:r>
              <a:rPr lang="hu-HU" sz="8000" b="1" dirty="0" smtClean="0"/>
              <a:t>Az aktuális pedagógus önértékelések lebonyolítása az önértékelési terv szerint</a:t>
            </a:r>
          </a:p>
          <a:p>
            <a:r>
              <a:rPr lang="hu-HU" sz="8000" b="1" dirty="0" smtClean="0"/>
              <a:t>Az aktuális vezetői önértékelések lebonyolítása</a:t>
            </a:r>
          </a:p>
          <a:p>
            <a:r>
              <a:rPr lang="hu-HU" sz="8000" b="1" dirty="0" smtClean="0"/>
              <a:t>Az Önértékelési kézikönyv változásainak megfelelően át kell dolgozni a megfelelő </a:t>
            </a:r>
            <a:r>
              <a:rPr lang="hu-HU" sz="8000" b="1" dirty="0" smtClean="0"/>
              <a:t>sablonokat (</a:t>
            </a:r>
            <a:r>
              <a:rPr lang="hu-HU" sz="8000" b="1" dirty="0" err="1" smtClean="0"/>
              <a:t>2021.január</a:t>
            </a:r>
            <a:r>
              <a:rPr lang="hu-HU" sz="8000" b="1" dirty="0" smtClean="0"/>
              <a:t> 1.)</a:t>
            </a:r>
            <a:endParaRPr lang="hu-HU" sz="8000" b="1" dirty="0" smtClean="0"/>
          </a:p>
          <a:p>
            <a:r>
              <a:rPr lang="hu-HU" sz="8000" b="1" dirty="0" smtClean="0"/>
              <a:t>Beszámolók megírásához az elégedettségmérés megvalósulásának segítése</a:t>
            </a:r>
          </a:p>
          <a:p>
            <a:r>
              <a:rPr lang="hu-HU" sz="8000" b="1" dirty="0" smtClean="0"/>
              <a:t>A tagintézményekben dolgozó munkacsoport vezetők segítése</a:t>
            </a:r>
            <a:endParaRPr lang="hu-HU" sz="8000" dirty="0" smtClean="0"/>
          </a:p>
          <a:p>
            <a:endParaRPr lang="hu-HU" sz="8000" b="1" dirty="0" smtClean="0"/>
          </a:p>
          <a:p>
            <a:endParaRPr lang="hu-HU" sz="8000" b="1" dirty="0" smtClean="0"/>
          </a:p>
          <a:p>
            <a:endParaRPr lang="hu-HU" sz="2600" b="1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78227" y="841402"/>
            <a:ext cx="9761429" cy="5290730"/>
          </a:xfrm>
        </p:spPr>
        <p:txBody>
          <a:bodyPr>
            <a:normAutofit lnSpcReduction="10000"/>
          </a:bodyPr>
          <a:lstStyle/>
          <a:p>
            <a:r>
              <a:rPr lang="hu-HU" sz="2600" b="1" dirty="0"/>
              <a:t>A munkaközösség által elért eredmények a </a:t>
            </a:r>
            <a:r>
              <a:rPr lang="hu-HU" sz="2600" b="1" dirty="0" smtClean="0"/>
              <a:t>2020/2021</a:t>
            </a:r>
          </a:p>
          <a:p>
            <a:pPr marL="0" indent="0">
              <a:buNone/>
            </a:pPr>
            <a:r>
              <a:rPr lang="hu-HU" sz="2600" b="1" dirty="0" smtClean="0"/>
              <a:t>tanévben</a:t>
            </a:r>
            <a:r>
              <a:rPr lang="hu-HU" sz="2600" b="1" dirty="0" smtClean="0"/>
              <a:t>:</a:t>
            </a:r>
            <a:endParaRPr lang="hu-HU" sz="2400" b="1" dirty="0" smtClean="0"/>
          </a:p>
          <a:p>
            <a:r>
              <a:rPr lang="hu-HU" sz="2400" dirty="0" smtClean="0"/>
              <a:t> Négy találkozó, értekezlet, mind online formában.</a:t>
            </a:r>
          </a:p>
          <a:p>
            <a:r>
              <a:rPr lang="hu-HU" sz="2400" dirty="0" smtClean="0"/>
              <a:t> A pedagógus, a vezetői, az  intézményi önértékeléshez tartozó dokumentumok sablonjainak frissítése, pedagógus önértékelés jegyzőkönyveinek kibővítése a 2021. január 1-től hatályos Oktatási Hivatal által kiadott Önértékelési Kézikönyvben megjelenő , új területtel. A 9. számú önértékelési terület megnevezése:                        A környezeti nevelésben mutatott jártasság, a fenntarthatóság értékrendjének hiteles képviselete és a környezettudatossághoz kapcsolódó attitűdök formálásának módja.</a:t>
            </a:r>
            <a:endParaRPr lang="hu-HU" sz="2400" dirty="0"/>
          </a:p>
          <a:p>
            <a:r>
              <a:rPr lang="hu-HU" sz="2400" dirty="0" smtClean="0"/>
              <a:t>  Csoportmunka, online konzultációk, </a:t>
            </a:r>
            <a:r>
              <a:rPr lang="hu-HU" sz="2400" dirty="0" err="1" smtClean="0"/>
              <a:t>google</a:t>
            </a:r>
            <a:r>
              <a:rPr lang="hu-HU" sz="2400" dirty="0" smtClean="0"/>
              <a:t> eszközök használata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=""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2021. június 7-ig,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r>
              <a:rPr lang="hu-HU" sz="2400" b="1" dirty="0"/>
              <a:t> </a:t>
            </a:r>
            <a:r>
              <a:rPr lang="hu-HU" sz="2400" dirty="0" smtClean="0"/>
              <a:t>OH felület: A 2020 és 2021. évi önértékeléseket a </a:t>
            </a:r>
            <a:r>
              <a:rPr lang="hu-HU" sz="2400" dirty="0" err="1" smtClean="0"/>
              <a:t>2021.január</a:t>
            </a:r>
            <a:r>
              <a:rPr lang="hu-HU" sz="2400" dirty="0" smtClean="0"/>
              <a:t> 1-én megjelenő ötödik kiadás szerint kell folytatni. Az  alábbi linkeken elérhető kézikönyvek. </a:t>
            </a:r>
          </a:p>
          <a:p>
            <a:r>
              <a:rPr lang="hu-HU" sz="2400" dirty="0" err="1" smtClean="0"/>
              <a:t>https</a:t>
            </a:r>
            <a:r>
              <a:rPr lang="hu-HU" sz="2400" dirty="0" smtClean="0"/>
              <a:t>://</a:t>
            </a:r>
            <a:r>
              <a:rPr lang="hu-HU" sz="2400" dirty="0" err="1" smtClean="0"/>
              <a:t>www.oktatas.hu</a:t>
            </a:r>
            <a:r>
              <a:rPr lang="hu-HU" sz="2400" dirty="0" smtClean="0"/>
              <a:t>/</a:t>
            </a:r>
            <a:r>
              <a:rPr lang="hu-HU" sz="2400" dirty="0" err="1" smtClean="0"/>
              <a:t>kiadvanyok</a:t>
            </a:r>
            <a:r>
              <a:rPr lang="hu-HU" sz="2400" dirty="0" smtClean="0"/>
              <a:t>/</a:t>
            </a:r>
            <a:r>
              <a:rPr lang="hu-HU" sz="2400" dirty="0" err="1" smtClean="0"/>
              <a:t>onertekelesi</a:t>
            </a:r>
            <a:r>
              <a:rPr lang="hu-HU" sz="2400" dirty="0" smtClean="0"/>
              <a:t>_</a:t>
            </a:r>
            <a:r>
              <a:rPr lang="hu-HU" sz="2400" dirty="0" err="1" smtClean="0"/>
              <a:t>kezikonyvek</a:t>
            </a:r>
            <a:endParaRPr lang="hu-HU" sz="2400" dirty="0" smtClean="0"/>
          </a:p>
          <a:p>
            <a:r>
              <a:rPr lang="hu-HU" sz="2400" dirty="0" err="1" smtClean="0"/>
              <a:t>https</a:t>
            </a:r>
            <a:r>
              <a:rPr lang="hu-HU" sz="2400" dirty="0" smtClean="0"/>
              <a:t>://</a:t>
            </a:r>
            <a:r>
              <a:rPr lang="hu-HU" sz="2400" dirty="0" err="1" smtClean="0"/>
              <a:t>www.oktatas.hu</a:t>
            </a:r>
            <a:r>
              <a:rPr lang="hu-HU" sz="2400" dirty="0" smtClean="0"/>
              <a:t>/pub_bin/</a:t>
            </a:r>
            <a:r>
              <a:rPr lang="hu-HU" sz="2400" dirty="0" err="1" smtClean="0"/>
              <a:t>dload</a:t>
            </a:r>
            <a:r>
              <a:rPr lang="hu-HU" sz="2400" dirty="0" smtClean="0"/>
              <a:t>/</a:t>
            </a:r>
            <a:r>
              <a:rPr lang="hu-HU" sz="2400" dirty="0" err="1" smtClean="0"/>
              <a:t>pem</a:t>
            </a:r>
            <a:r>
              <a:rPr lang="hu-HU" sz="2400" dirty="0" smtClean="0"/>
              <a:t>/</a:t>
            </a:r>
            <a:r>
              <a:rPr lang="hu-HU" sz="2400" dirty="0" err="1" smtClean="0"/>
              <a:t>Onertekelesi</a:t>
            </a:r>
            <a:r>
              <a:rPr lang="hu-HU" sz="2400" dirty="0" smtClean="0"/>
              <a:t>_</a:t>
            </a:r>
            <a:r>
              <a:rPr lang="hu-HU" sz="2400" dirty="0" err="1" smtClean="0"/>
              <a:t>kezikonyv.pdf</a:t>
            </a:r>
            <a:endParaRPr lang="hu-HU" sz="2400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A hatékonyságot megteremtő és az együttműködést segítő aktivizáló módszerek megismerése</a:t>
            </a:r>
          </a:p>
          <a:p>
            <a:r>
              <a:rPr lang="hu-HU" sz="2400" dirty="0" smtClean="0"/>
              <a:t> A jövő évi tervezésnél mely önértékeléseket végezzük el (pedagógus, vezetői, ahol esedékes)?</a:t>
            </a:r>
          </a:p>
          <a:p>
            <a:endParaRPr lang="hu-HU" sz="2400" dirty="0" smtClean="0"/>
          </a:p>
          <a:p>
            <a:pPr>
              <a:buNone/>
            </a:pPr>
            <a:endParaRPr lang="hu-HU" sz="24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600" b="1" dirty="0" smtClean="0"/>
              <a:t>A munkaközösség legfontosabb nehézségei: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800" dirty="0" smtClean="0"/>
              <a:t> </a:t>
            </a:r>
            <a:r>
              <a:rPr lang="hu-HU" sz="2400" dirty="0" smtClean="0"/>
              <a:t>Önértékelési munkacsoport vezetők távozása, újak érkezése.</a:t>
            </a:r>
          </a:p>
          <a:p>
            <a:r>
              <a:rPr lang="hu-HU" sz="2400" dirty="0" smtClean="0"/>
              <a:t>Személyes</a:t>
            </a:r>
            <a:r>
              <a:rPr lang="hu-HU" sz="2400" dirty="0" smtClean="0"/>
              <a:t>,  kiscsoportos munka megteremtésének nehézsége.</a:t>
            </a:r>
          </a:p>
          <a:p>
            <a:endParaRPr lang="hu-HU" sz="2800" dirty="0" smtClean="0"/>
          </a:p>
          <a:p>
            <a:endParaRPr lang="hu-HU" sz="28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84410" y="3086600"/>
            <a:ext cx="5609755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190</TotalTime>
  <Words>273</Words>
  <Application>Microsoft Office PowerPoint</Application>
  <PresentationFormat>Egyéni</PresentationFormat>
  <Paragraphs>53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Szálak</vt:lpstr>
      <vt:lpstr>Összevont munkaközösség vezetői és igazgatótanácsi értekezlet</vt:lpstr>
      <vt:lpstr>2. dia</vt:lpstr>
      <vt:lpstr>3. dia</vt:lpstr>
      <vt:lpstr>4. dia</vt:lpstr>
      <vt:lpstr>5. dia</vt:lpstr>
      <vt:lpstr>6. dia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11</cp:lastModifiedBy>
  <cp:revision>35</cp:revision>
  <dcterms:created xsi:type="dcterms:W3CDTF">2017-01-05T09:06:31Z</dcterms:created>
  <dcterms:modified xsi:type="dcterms:W3CDTF">2021-06-07T03:45:04Z</dcterms:modified>
</cp:coreProperties>
</file>