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9" r:id="rId3"/>
    <p:sldId id="265" r:id="rId4"/>
    <p:sldId id="263" r:id="rId5"/>
    <p:sldId id="262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61374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8958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0483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6830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153244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0458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4095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396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514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17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0193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936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686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17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559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444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2020. 06. 08.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7408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523899" y="1930379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>Összevont munkaközösség vezetői és igazgatótanácsi értekezlet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103120" y="4777381"/>
            <a:ext cx="9457509" cy="1912631"/>
          </a:xfrm>
        </p:spPr>
        <p:txBody>
          <a:bodyPr>
            <a:noAutofit/>
          </a:bodyPr>
          <a:lstStyle/>
          <a:p>
            <a:r>
              <a:rPr lang="hu-HU" sz="2400" dirty="0"/>
              <a:t>Budapest, 2020.06.11.</a:t>
            </a:r>
          </a:p>
          <a:p>
            <a:r>
              <a:rPr lang="hu-HU" sz="2400" dirty="0"/>
              <a:t>Munkaközösség-vezető: Bene Judit</a:t>
            </a:r>
          </a:p>
          <a:p>
            <a:r>
              <a:rPr lang="hu-HU" sz="2400" dirty="0"/>
              <a:t>E-mail: pmpsz.logopedia.munkakozosseg@gmail.com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2625635" y="268941"/>
            <a:ext cx="9113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b="1" dirty="0"/>
              <a:t>Logopédiai munkaközösség</a:t>
            </a:r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499362" y="805543"/>
            <a:ext cx="8447312" cy="52686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400" b="1" dirty="0"/>
              <a:t>A munkaközösség legfontosabb célkitűzései a 2019/2020 tanévben:</a:t>
            </a:r>
          </a:p>
          <a:p>
            <a:pPr marL="0" indent="0">
              <a:buNone/>
            </a:pPr>
            <a:endParaRPr lang="hu-HU" sz="2400" b="1" dirty="0"/>
          </a:p>
          <a:p>
            <a:r>
              <a:rPr lang="hu-HU" sz="2400" b="1" dirty="0"/>
              <a:t> </a:t>
            </a:r>
            <a:r>
              <a:rPr lang="hu-HU" sz="2400" dirty="0"/>
              <a:t>Adminisztráció változásáról (Forgalmi napló – INYR)</a:t>
            </a:r>
          </a:p>
          <a:p>
            <a:r>
              <a:rPr lang="hu-HU" sz="2400" b="1" dirty="0"/>
              <a:t> </a:t>
            </a:r>
            <a:r>
              <a:rPr lang="hu-HU" sz="2400" dirty="0"/>
              <a:t>Szűrési eljárások összegyűjtése – ajánlás</a:t>
            </a:r>
          </a:p>
          <a:p>
            <a:r>
              <a:rPr lang="hu-HU" sz="2400" dirty="0"/>
              <a:t>Terminológiai változások</a:t>
            </a:r>
          </a:p>
          <a:p>
            <a:r>
              <a:rPr lang="hu-HU" sz="2400" dirty="0"/>
              <a:t>Lehetséges előadók elérhetőségének listája</a:t>
            </a:r>
          </a:p>
          <a:p>
            <a:r>
              <a:rPr lang="hu-HU" sz="2400" dirty="0"/>
              <a:t>Júniusi logopédiai szakmai nap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025795" y="841402"/>
            <a:ext cx="9613861" cy="52907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A munkaközösség által elért eredmények a 2019/2020</a:t>
            </a:r>
          </a:p>
          <a:p>
            <a:pPr marL="0" indent="0">
              <a:buNone/>
            </a:pPr>
            <a:r>
              <a:rPr lang="hu-HU" sz="2400" b="1" dirty="0"/>
              <a:t>tanévben:</a:t>
            </a:r>
          </a:p>
          <a:p>
            <a:endParaRPr lang="hu-HU" sz="2400" b="1" dirty="0"/>
          </a:p>
          <a:p>
            <a:r>
              <a:rPr lang="hu-HU" sz="2400" dirty="0"/>
              <a:t> Ajánlást fogalmaztunk meg az INYR-be történő felvételről, melyet a főigazgatóság és a tagintézmény-vezetők elfogadtak</a:t>
            </a:r>
          </a:p>
          <a:p>
            <a:r>
              <a:rPr lang="hu-HU" sz="2400" dirty="0"/>
              <a:t> Pontosítottunk az INYR vezetésével kapcsolatban</a:t>
            </a:r>
          </a:p>
          <a:p>
            <a:r>
              <a:rPr lang="hu-HU" sz="2400" dirty="0"/>
              <a:t> Külső előadó meghívása április 16-ra, ez a program sajnos a járvány miatt elmaradt</a:t>
            </a:r>
          </a:p>
          <a:p>
            <a:r>
              <a:rPr lang="hu-HU" sz="2400" dirty="0"/>
              <a:t>Nagyobb zökkenő nélkül átálltunk az online-terápiára.</a:t>
            </a:r>
          </a:p>
        </p:txBody>
      </p:sp>
    </p:spTree>
    <p:extLst>
      <p:ext uri="{BB962C8B-B14F-4D97-AF65-F5344CB8AC3E}">
        <p14:creationId xmlns:p14="http://schemas.microsoft.com/office/powerpoint/2010/main" val="3725235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28948" y="1023257"/>
            <a:ext cx="8795658" cy="4953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A munkaközösség szakmai területén bevezetett jogszabályi változások </a:t>
            </a:r>
          </a:p>
          <a:p>
            <a:pPr marL="0" indent="0">
              <a:buNone/>
            </a:pPr>
            <a:r>
              <a:rPr lang="hu-HU" sz="2400" b="1" dirty="0"/>
              <a:t>2020. június 9.-ig, amennyiben vannak:</a:t>
            </a:r>
          </a:p>
          <a:p>
            <a:pPr marL="0" indent="0">
              <a:buNone/>
            </a:pPr>
            <a:endParaRPr lang="hu-HU" sz="2400" b="1" dirty="0"/>
          </a:p>
          <a:p>
            <a:r>
              <a:rPr lang="hu-HU" sz="2400" b="1" dirty="0"/>
              <a:t> </a:t>
            </a:r>
            <a:r>
              <a:rPr lang="hu-HU" sz="2400" dirty="0"/>
              <a:t>nincs tudomásom ilyenről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72194" y="836023"/>
            <a:ext cx="9579429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b="1" dirty="0"/>
              <a:t>A munkaközösség legfontosabb kérdései: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/>
              <a:t>Hogyan lehetne javítani a kijáró logopédusok munkafeltételeit? – Javasoljuk a párbeszédet és egyeztetést a helyi önkormányzatok  és a PMPSZ között!</a:t>
            </a:r>
          </a:p>
          <a:p>
            <a:pPr marL="0" indent="0">
              <a:buNone/>
            </a:pPr>
            <a:endParaRPr lang="hu-HU" sz="2400" dirty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55075" y="962297"/>
            <a:ext cx="9683932" cy="47052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400" b="1" dirty="0"/>
              <a:t>A munkaközösség legfontosabb nehézségei,:</a:t>
            </a:r>
          </a:p>
          <a:p>
            <a:pPr marL="0" indent="0">
              <a:buNone/>
            </a:pPr>
            <a:endParaRPr lang="hu-HU" dirty="0"/>
          </a:p>
          <a:p>
            <a:r>
              <a:rPr lang="hu-HU" sz="2400" dirty="0"/>
              <a:t> Munkafeltételek (szoba) sok helyen nem megfelelőek!</a:t>
            </a:r>
          </a:p>
          <a:p>
            <a:r>
              <a:rPr lang="hu-HU" sz="2400" dirty="0"/>
              <a:t> Munkavégzéshez szükséges eszközök nem állnak rendelkezésre (terápiás és vizsgáló eszközök)</a:t>
            </a:r>
          </a:p>
          <a:p>
            <a:r>
              <a:rPr lang="hu-HU" sz="2400" dirty="0"/>
              <a:t>IKT eszközpark elégtelen 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  <a:p>
            <a:endParaRPr lang="hu-HU" dirty="0"/>
          </a:p>
          <a:p>
            <a:pPr marL="0" indent="0">
              <a:buNone/>
            </a:pPr>
            <a:r>
              <a:rPr lang="hu-HU" dirty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939022" y="2491377"/>
            <a:ext cx="8596668" cy="1320800"/>
          </a:xfrm>
        </p:spPr>
        <p:txBody>
          <a:bodyPr/>
          <a:lstStyle/>
          <a:p>
            <a:r>
              <a:rPr lang="hu-HU" b="1" dirty="0">
                <a:solidFill>
                  <a:schemeClr val="tx1"/>
                </a:solidFill>
              </a:rPr>
              <a:t>Köszönöm a figyelmet!</a:t>
            </a: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194</TotalTime>
  <Words>198</Words>
  <Application>Microsoft Office PowerPoint</Application>
  <PresentationFormat>Szélesvásznú</PresentationFormat>
  <Paragraphs>43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Szálak</vt:lpstr>
      <vt:lpstr>Összevont munkaközösség vezetői és igazgatótanácsi értekezlet</vt:lpstr>
      <vt:lpstr>PowerPoint-bemutató</vt:lpstr>
      <vt:lpstr>PowerPoint-bemutató</vt:lpstr>
      <vt:lpstr>PowerPoint-bemutató</vt:lpstr>
      <vt:lpstr>PowerPoint-bemutató</vt:lpstr>
      <vt:lpstr>PowerPoint-bemutató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Judit Bene</cp:lastModifiedBy>
  <cp:revision>34</cp:revision>
  <dcterms:created xsi:type="dcterms:W3CDTF">2017-01-05T09:06:31Z</dcterms:created>
  <dcterms:modified xsi:type="dcterms:W3CDTF">2020-06-08T22:26:09Z</dcterms:modified>
</cp:coreProperties>
</file>