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2020.06.11.</a:t>
            </a:r>
          </a:p>
          <a:p>
            <a:r>
              <a:rPr lang="hu-HU" sz="2400" dirty="0" smtClean="0"/>
              <a:t>Munkaközösség-vezető: Gerencsérné Balázs Ildikó</a:t>
            </a:r>
          </a:p>
          <a:p>
            <a:r>
              <a:rPr lang="hu-HU" sz="2400" dirty="0" smtClean="0"/>
              <a:t>E-mail: </a:t>
            </a:r>
            <a:r>
              <a:rPr lang="hu-HU" sz="2400" dirty="0" err="1" smtClean="0"/>
              <a:t>pmpsz.korai.munkakozosseg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</a:t>
            </a:r>
            <a:r>
              <a:rPr lang="hu-HU" sz="2400" dirty="0" err="1" smtClean="0"/>
              <a:t>mail.com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Gyógypedagógiai tanácsadás, korai fejlesztés és gondozás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2019/2020 tanévben:</a:t>
            </a:r>
          </a:p>
          <a:p>
            <a:pPr marL="0" indent="0">
              <a:buNone/>
            </a:pPr>
            <a:endParaRPr lang="hu-HU" sz="2400" b="1" dirty="0"/>
          </a:p>
          <a:p>
            <a:pPr>
              <a:buNone/>
            </a:pPr>
            <a:r>
              <a:rPr lang="hu-HU" sz="2400" b="1" dirty="0" smtClean="0"/>
              <a:t>1. Ismereteink bővítése a korai fejlesztés és gondozás területén:</a:t>
            </a:r>
          </a:p>
          <a:p>
            <a:r>
              <a:rPr lang="hu-HU" sz="2400" b="1" dirty="0" smtClean="0"/>
              <a:t>Kiscsoportos foglalkozások szervezése</a:t>
            </a:r>
          </a:p>
          <a:p>
            <a:r>
              <a:rPr lang="hu-HU" sz="2400" b="1" dirty="0" smtClean="0"/>
              <a:t>Beszédindítás </a:t>
            </a:r>
            <a:r>
              <a:rPr lang="hu-HU" sz="2400" b="1" dirty="0" smtClean="0"/>
              <a:t>témában</a:t>
            </a:r>
          </a:p>
          <a:p>
            <a:pPr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 smtClean="0"/>
              <a:t>2. Kitekintés a művészetterápia irányába </a:t>
            </a:r>
          </a:p>
          <a:p>
            <a:r>
              <a:rPr lang="hu-HU" sz="2400" b="1" dirty="0" smtClean="0"/>
              <a:t>Élményfestés hatása a korai fejlesztés és gondozásban részt vevő gyermekekre. </a:t>
            </a: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endParaRPr lang="hu-HU" sz="2400" b="1" dirty="0" smtClean="0"/>
          </a:p>
          <a:p>
            <a:pPr>
              <a:buNone/>
            </a:pPr>
            <a:r>
              <a:rPr lang="hu-HU" sz="2400" dirty="0" smtClean="0"/>
              <a:t>     A célkitűzésben foglaltak megvalósultak </a:t>
            </a:r>
            <a:r>
              <a:rPr lang="hu-HU" sz="2400" dirty="0" smtClean="0"/>
              <a:t>a meghívott </a:t>
            </a:r>
            <a:r>
              <a:rPr lang="hu-HU" sz="2400" dirty="0" smtClean="0"/>
              <a:t>előadók által:</a:t>
            </a:r>
          </a:p>
          <a:p>
            <a:r>
              <a:rPr lang="hu-HU" sz="2400" dirty="0" err="1" smtClean="0"/>
              <a:t>Daritsné</a:t>
            </a:r>
            <a:r>
              <a:rPr lang="hu-HU" sz="2400" dirty="0" smtClean="0"/>
              <a:t> Rajzó Éva: kiscsoportos foglalkozások szervezéséről </a:t>
            </a:r>
            <a:endParaRPr lang="hu-HU" sz="2400" dirty="0"/>
          </a:p>
          <a:p>
            <a:r>
              <a:rPr lang="hu-HU" sz="2400" dirty="0" smtClean="0"/>
              <a:t>Józanné Leskó Gabriella az élményfestésről</a:t>
            </a:r>
          </a:p>
          <a:p>
            <a:r>
              <a:rPr lang="hu-HU" sz="2400" dirty="0" err="1" smtClean="0"/>
              <a:t>Bundiné</a:t>
            </a:r>
            <a:r>
              <a:rPr lang="hu-HU" sz="2400" dirty="0" smtClean="0"/>
              <a:t> Veszprémi Ildikó a beszédindításról tartott előadást. </a:t>
            </a:r>
            <a:endParaRPr lang="hu-HU" sz="2400" dirty="0"/>
          </a:p>
        </p:txBody>
      </p:sp>
    </p:spTree>
    <p:extLst>
      <p:ext uri="{BB962C8B-B14F-4D97-AF65-F5344CB8AC3E}">
        <p14:creationId xmlns=""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2020. június 9.-ig, amennyiben vannak:</a:t>
            </a:r>
          </a:p>
          <a:p>
            <a:pPr marL="0" indent="0"/>
            <a:r>
              <a:rPr lang="hu-HU" sz="2400" b="1" dirty="0" smtClean="0"/>
              <a:t> </a:t>
            </a:r>
            <a:r>
              <a:rPr lang="hu-HU" sz="2400" b="1" dirty="0" smtClean="0"/>
              <a:t>Nem voltak.</a:t>
            </a:r>
            <a:endParaRPr lang="hu-HU" sz="2400" b="1" dirty="0" smtClean="0"/>
          </a:p>
          <a:p>
            <a:pPr marL="0" indent="0"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 smtClean="0"/>
              <a:t>    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Várható-e </a:t>
            </a:r>
            <a:r>
              <a:rPr lang="hu-HU" sz="2400" dirty="0" smtClean="0"/>
              <a:t>a</a:t>
            </a:r>
            <a:r>
              <a:rPr lang="hu-HU" sz="2400" dirty="0" smtClean="0"/>
              <a:t> közeljövőben a korai fejlesztés és gondozás területén használt motivációs és fejlesztő eszközök beszerzése? </a:t>
            </a:r>
            <a:endParaRPr lang="hu-HU" sz="2400" dirty="0" smtClean="0"/>
          </a:p>
          <a:p>
            <a:pPr>
              <a:buNone/>
            </a:pPr>
            <a:r>
              <a:rPr lang="hu-HU" sz="2400" dirty="0"/>
              <a:t> </a:t>
            </a: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A</a:t>
            </a:r>
            <a:r>
              <a:rPr lang="hu-HU" sz="2400" dirty="0" smtClean="0"/>
              <a:t>dminisztráció növekedése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Eszközhiány</a:t>
            </a: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223</TotalTime>
  <Words>166</Words>
  <Application>Microsoft Office PowerPoint</Application>
  <PresentationFormat>Egyéni</PresentationFormat>
  <Paragraphs>43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Szálak</vt:lpstr>
      <vt:lpstr>Összevont munkaközösség vezetői és igazgatótanácsi értekezlet</vt:lpstr>
      <vt:lpstr>2. dia</vt:lpstr>
      <vt:lpstr>3. dia</vt:lpstr>
      <vt:lpstr>4. dia</vt:lpstr>
      <vt:lpstr>5. dia</vt:lpstr>
      <vt:lpstr>6.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Ildi</cp:lastModifiedBy>
  <cp:revision>37</cp:revision>
  <dcterms:created xsi:type="dcterms:W3CDTF">2017-01-05T09:06:31Z</dcterms:created>
  <dcterms:modified xsi:type="dcterms:W3CDTF">2020-06-07T17:51:20Z</dcterms:modified>
</cp:coreProperties>
</file>