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9" r:id="rId3"/>
    <p:sldId id="265" r:id="rId4"/>
    <p:sldId id="263" r:id="rId5"/>
    <p:sldId id="262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37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895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048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6830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5324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0458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095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396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51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17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19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936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686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1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559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444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2020.06.05.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740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23899" y="1930379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3120" y="4777381"/>
            <a:ext cx="9457509" cy="1912631"/>
          </a:xfrm>
        </p:spPr>
        <p:txBody>
          <a:bodyPr>
            <a:noAutofit/>
          </a:bodyPr>
          <a:lstStyle/>
          <a:p>
            <a:r>
              <a:rPr lang="hu-HU" sz="2400" dirty="0" smtClean="0"/>
              <a:t>Budapest, 2020.06.11.</a:t>
            </a:r>
          </a:p>
          <a:p>
            <a:r>
              <a:rPr lang="hu-HU" sz="2400" dirty="0" smtClean="0"/>
              <a:t>Cím: Budapest, Városház u. 7.</a:t>
            </a:r>
          </a:p>
          <a:p>
            <a:r>
              <a:rPr lang="hu-HU" sz="2400" dirty="0" smtClean="0"/>
              <a:t>Munkaközösség-vezető: Pistai-Király Erika</a:t>
            </a:r>
          </a:p>
          <a:p>
            <a:r>
              <a:rPr lang="hu-HU" sz="2400" dirty="0" smtClean="0"/>
              <a:t>E-mail:</a:t>
            </a:r>
            <a:r>
              <a:rPr lang="hu-HU" sz="2400" dirty="0" err="1" smtClean="0">
                <a:solidFill>
                  <a:prstClr val="black"/>
                </a:solidFill>
                <a:latin typeface="Trebuchet MS"/>
              </a:rPr>
              <a:t>pmpsz.konduktiv.munkakozosseg</a:t>
            </a:r>
            <a:r>
              <a:rPr lang="hu-HU" sz="2400" dirty="0" smtClean="0">
                <a:solidFill>
                  <a:prstClr val="black"/>
                </a:solidFill>
                <a:latin typeface="Trebuchet MS"/>
              </a:rPr>
              <a:t>@</a:t>
            </a:r>
            <a:r>
              <a:rPr lang="hu-HU" sz="2400" dirty="0" err="1" smtClean="0">
                <a:solidFill>
                  <a:prstClr val="black"/>
                </a:solidFill>
                <a:latin typeface="Trebuchet MS"/>
              </a:rPr>
              <a:t>gmail.com</a:t>
            </a:r>
            <a:endParaRPr lang="hu-HU" sz="2400" dirty="0">
              <a:solidFill>
                <a:prstClr val="black"/>
              </a:solidFill>
              <a:latin typeface="Trebuchet MS"/>
            </a:endParaRPr>
          </a:p>
          <a:p>
            <a:endParaRPr lang="hu-HU" sz="24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2625635" y="268941"/>
            <a:ext cx="9113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/>
              <a:t>Konduktív munkaközösség</a:t>
            </a:r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499362" y="805543"/>
            <a:ext cx="8447312" cy="5268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célkitűzései a 2019/2020 tanévben:</a:t>
            </a:r>
          </a:p>
          <a:p>
            <a:pPr marL="0" indent="0">
              <a:buNone/>
            </a:pPr>
            <a:endParaRPr lang="hu-HU" sz="2400" b="1" dirty="0"/>
          </a:p>
          <a:p>
            <a:r>
              <a:rPr lang="hu-HU" sz="2400" b="1" dirty="0" smtClean="0"/>
              <a:t> </a:t>
            </a:r>
            <a:r>
              <a:rPr lang="hu-HU" sz="2400" dirty="0"/>
              <a:t>A szakmai ismeretek bővítése</a:t>
            </a:r>
            <a:endParaRPr lang="hu-HU" sz="2400" b="1" dirty="0" smtClean="0"/>
          </a:p>
          <a:p>
            <a:r>
              <a:rPr lang="hu-HU" sz="2400" b="1" dirty="0"/>
              <a:t> </a:t>
            </a:r>
            <a:r>
              <a:rPr lang="hu-HU" sz="2400" dirty="0"/>
              <a:t>Új terápiák, speciális fejlesztő eszközök megismerése</a:t>
            </a:r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25795" y="841402"/>
            <a:ext cx="9613861" cy="5290730"/>
          </a:xfrm>
        </p:spPr>
        <p:txBody>
          <a:bodyPr>
            <a:normAutofit/>
          </a:bodyPr>
          <a:lstStyle/>
          <a:p>
            <a:r>
              <a:rPr lang="hu-HU" sz="2400" b="1" dirty="0"/>
              <a:t>A munkaközösség által elért eredmények a </a:t>
            </a:r>
            <a:r>
              <a:rPr lang="hu-HU" sz="2400" b="1" dirty="0" smtClean="0"/>
              <a:t>2019/2020.</a:t>
            </a:r>
          </a:p>
          <a:p>
            <a:pPr marL="0" indent="0">
              <a:buNone/>
            </a:pPr>
            <a:r>
              <a:rPr lang="hu-HU" sz="2400" b="1" dirty="0" smtClean="0"/>
              <a:t>tanévben:</a:t>
            </a:r>
          </a:p>
          <a:p>
            <a:endParaRPr lang="hu-HU" sz="2400" b="1" dirty="0" smtClean="0"/>
          </a:p>
          <a:p>
            <a:r>
              <a:rPr lang="hu-HU" sz="2400" dirty="0" smtClean="0"/>
              <a:t> Új terápiákat ismertünk meg</a:t>
            </a:r>
          </a:p>
          <a:p>
            <a:r>
              <a:rPr lang="hu-HU" sz="2400" dirty="0" smtClean="0"/>
              <a:t> Sikeresen </a:t>
            </a:r>
            <a:r>
              <a:rPr lang="hu-HU" sz="2400" dirty="0" smtClean="0"/>
              <a:t>átálltunk március közepétől az </a:t>
            </a:r>
            <a:r>
              <a:rPr lang="hu-HU" sz="2400" dirty="0" smtClean="0"/>
              <a:t>online vizsgálatra és  fejlesztésre</a:t>
            </a:r>
          </a:p>
          <a:p>
            <a:r>
              <a:rPr lang="hu-HU" sz="2400" dirty="0" smtClean="0"/>
              <a:t> A  gyerekeknél személyes kontakt nélkül is sikerült eredményt elérni a fejlesztés során</a:t>
            </a:r>
          </a:p>
          <a:p>
            <a:r>
              <a:rPr lang="hu-HU" sz="2400" dirty="0" smtClean="0"/>
              <a:t>A szülőkkel szorosabb lett a kapcsolat</a:t>
            </a:r>
            <a:endParaRPr lang="hu-HU" sz="2400" dirty="0"/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72523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8948" y="1023257"/>
            <a:ext cx="8795658" cy="4953725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A munkaközösség szakmai területén bevezetett jogszabályi változások </a:t>
            </a:r>
            <a:endParaRPr lang="hu-HU" sz="2400" b="1" dirty="0"/>
          </a:p>
          <a:p>
            <a:pPr marL="0" indent="0">
              <a:buNone/>
            </a:pPr>
            <a:r>
              <a:rPr lang="hu-HU" sz="2400" b="1" dirty="0" smtClean="0"/>
              <a:t>2020. június 9.-ig, amennyiben vannak:</a:t>
            </a:r>
          </a:p>
          <a:p>
            <a:pPr marL="0" indent="0">
              <a:buNone/>
            </a:pPr>
            <a:endParaRPr lang="hu-HU" sz="2400" b="1" dirty="0" smtClean="0"/>
          </a:p>
          <a:p>
            <a:r>
              <a:rPr lang="hu-HU" sz="2400" b="1" dirty="0"/>
              <a:t> </a:t>
            </a:r>
            <a:r>
              <a:rPr lang="hu-HU" sz="2400" dirty="0" smtClean="0"/>
              <a:t>Nem voltak.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2194" y="836023"/>
            <a:ext cx="9579429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kérdései: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/>
              <a:t> Hogyan lehetne a jövőben </a:t>
            </a:r>
            <a:r>
              <a:rPr lang="hu-HU" sz="2400" dirty="0" smtClean="0"/>
              <a:t>hatékonyabbá </a:t>
            </a:r>
            <a:r>
              <a:rPr lang="hu-HU" sz="2400" dirty="0"/>
              <a:t>tenni az online vizsgálatot/fejlesztést, ha valamikor szükség lenne </a:t>
            </a:r>
            <a:r>
              <a:rPr lang="hu-HU" sz="2400" dirty="0" smtClean="0"/>
              <a:t>még rá</a:t>
            </a:r>
            <a:endParaRPr lang="hu-HU" sz="2400" dirty="0" smtClean="0"/>
          </a:p>
          <a:p>
            <a:pPr marL="0" indent="0">
              <a:buNone/>
            </a:pPr>
            <a:endParaRPr lang="hu-HU" sz="2400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5075" y="962297"/>
            <a:ext cx="9683932" cy="47052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nehézségei,: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 smtClean="0"/>
              <a:t> Megfelelő higiénés eszközök hiánya </a:t>
            </a:r>
            <a:endParaRPr lang="hu-HU" sz="2400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939022" y="2491377"/>
            <a:ext cx="8596668" cy="1320800"/>
          </a:xfrm>
        </p:spPr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</a:rPr>
              <a:t>Köszönöm a figyelmet!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150</TotalTime>
  <Words>150</Words>
  <Application>Microsoft Office PowerPoint</Application>
  <PresentationFormat>Szélesvásznú</PresentationFormat>
  <Paragraphs>40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Trebuchet MS</vt:lpstr>
      <vt:lpstr>Wingdings 3</vt:lpstr>
      <vt:lpstr>Szálak</vt:lpstr>
      <vt:lpstr>Összevont munkaközösség vezetői és igazgatótanácsi értekezlet</vt:lpstr>
      <vt:lpstr>PowerPoint bemutató</vt:lpstr>
      <vt:lpstr>PowerPoint bemutató</vt:lpstr>
      <vt:lpstr>PowerPoint bemutató</vt:lpstr>
      <vt:lpstr>PowerPoint bemutató</vt:lpstr>
      <vt:lpstr>PowerPoint bemutató</vt:lpstr>
      <vt:lpstr>Köszönöm a figyelmet!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Erika Pistai-Király</cp:lastModifiedBy>
  <cp:revision>58</cp:revision>
  <dcterms:created xsi:type="dcterms:W3CDTF">2017-01-05T09:06:31Z</dcterms:created>
  <dcterms:modified xsi:type="dcterms:W3CDTF">2020-06-05T13:01:11Z</dcterms:modified>
</cp:coreProperties>
</file>