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2020.01.31.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5432" y="2130725"/>
            <a:ext cx="8144134" cy="21744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PMPSZ </a:t>
            </a:r>
            <a:br>
              <a:rPr lang="hu-HU" sz="4000" dirty="0" smtClean="0"/>
            </a:br>
            <a:r>
              <a:rPr lang="hu-HU" sz="4000" dirty="0" smtClean="0"/>
              <a:t>2019/2020 tanév I. félévre szóló Konduktív nevelés munkaközösség munkatervi beszámolója</a:t>
            </a:r>
            <a:endParaRPr lang="hu-HU" sz="4000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048512" y="4674455"/>
            <a:ext cx="7886958" cy="1519081"/>
          </a:xfrm>
        </p:spPr>
        <p:txBody>
          <a:bodyPr>
            <a:normAutofit lnSpcReduction="10000"/>
          </a:bodyPr>
          <a:lstStyle/>
          <a:p>
            <a:r>
              <a:rPr lang="hu-HU" sz="2200" dirty="0" smtClean="0"/>
              <a:t>Budapest, 2020. január 30.</a:t>
            </a:r>
          </a:p>
          <a:p>
            <a:r>
              <a:rPr lang="hu-HU" sz="2200" dirty="0" smtClean="0"/>
              <a:t>1052 Budapest, Városház u. 7.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Munkaközösség </a:t>
            </a:r>
            <a:r>
              <a:rPr lang="hu-HU" dirty="0" smtClean="0">
                <a:solidFill>
                  <a:prstClr val="white"/>
                </a:solidFill>
              </a:rPr>
              <a:t>vezető neve: Pistai-Király Erika</a:t>
            </a:r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	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b="1" u="sng" dirty="0" smtClean="0"/>
              <a:t>Célok</a:t>
            </a:r>
          </a:p>
          <a:p>
            <a:pPr marL="0" indent="0">
              <a:buNone/>
            </a:pPr>
            <a:r>
              <a:rPr lang="hu-HU" dirty="0"/>
              <a:t>A szakmai ismeretek bővítése.</a:t>
            </a:r>
          </a:p>
          <a:p>
            <a:pPr marL="0" indent="0">
              <a:buNone/>
            </a:pPr>
            <a:r>
              <a:rPr lang="hu-HU" dirty="0"/>
              <a:t>Új terápiák, speciális fejlesztő eszközök </a:t>
            </a:r>
            <a:r>
              <a:rPr lang="hu-HU" dirty="0" smtClean="0"/>
              <a:t>megismerése</a:t>
            </a:r>
          </a:p>
          <a:p>
            <a:r>
              <a:rPr lang="hu-HU" b="1" dirty="0" err="1" smtClean="0">
                <a:solidFill>
                  <a:srgbClr val="0070C0"/>
                </a:solidFill>
              </a:rPr>
              <a:t>Neurofeedback</a:t>
            </a:r>
            <a:r>
              <a:rPr lang="hu-HU" b="1" dirty="0" smtClean="0">
                <a:solidFill>
                  <a:srgbClr val="0070C0"/>
                </a:solidFill>
              </a:rPr>
              <a:t> terápia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AAK </a:t>
            </a:r>
            <a:r>
              <a:rPr lang="hu-HU" b="1" dirty="0" err="1">
                <a:solidFill>
                  <a:srgbClr val="0070C0"/>
                </a:solidFill>
              </a:rPr>
              <a:t>augmentatív</a:t>
            </a:r>
            <a:r>
              <a:rPr lang="hu-HU" b="1" dirty="0">
                <a:solidFill>
                  <a:srgbClr val="0070C0"/>
                </a:solidFill>
              </a:rPr>
              <a:t> alternatív kommunikáció </a:t>
            </a:r>
            <a:r>
              <a:rPr lang="hu-HU" dirty="0" smtClean="0"/>
              <a:t>eszközök </a:t>
            </a:r>
            <a:r>
              <a:rPr lang="hu-HU" dirty="0"/>
              <a:t>használatának lehetőségei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b="1" u="sng" dirty="0" smtClean="0"/>
              <a:t>Eredmé</a:t>
            </a:r>
            <a:r>
              <a:rPr lang="hu-HU" u="sng" dirty="0" smtClean="0"/>
              <a:t>nyek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Belső előadó beszélt a terápiáról, s kipróbáltuk az eszközt, ami</a:t>
            </a:r>
            <a:r>
              <a:rPr lang="hu-HU" dirty="0"/>
              <a:t> </a:t>
            </a:r>
            <a:r>
              <a:rPr lang="hu-HU" dirty="0" smtClean="0"/>
              <a:t>az agyhullámot méri: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u="sng" dirty="0" smtClean="0"/>
              <a:t>alkalmas:</a:t>
            </a:r>
            <a:endParaRPr lang="hu-HU" dirty="0"/>
          </a:p>
          <a:p>
            <a:pPr lvl="0"/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0070C0"/>
                </a:solidFill>
              </a:rPr>
              <a:t>szorongás</a:t>
            </a:r>
            <a:r>
              <a:rPr lang="hu-HU" dirty="0" smtClean="0"/>
              <a:t> </a:t>
            </a:r>
            <a:r>
              <a:rPr lang="hu-HU" dirty="0"/>
              <a:t>csökkentésére </a:t>
            </a:r>
            <a:endParaRPr lang="hu-HU" dirty="0" smtClean="0"/>
          </a:p>
          <a:p>
            <a:pPr marL="0" lvl="0" indent="0">
              <a:buNone/>
            </a:pPr>
            <a:r>
              <a:rPr lang="hu-HU" u="sng" dirty="0" smtClean="0"/>
              <a:t>hatékony:</a:t>
            </a:r>
            <a:endParaRPr lang="hu-HU" u="sng" dirty="0"/>
          </a:p>
          <a:p>
            <a:pPr lvl="0"/>
            <a:r>
              <a:rPr lang="hu-HU" dirty="0">
                <a:solidFill>
                  <a:srgbClr val="0070C0"/>
                </a:solidFill>
              </a:rPr>
              <a:t>figyelemzavar, hiperaktivitás, ADHD</a:t>
            </a:r>
          </a:p>
          <a:p>
            <a:pPr lvl="0"/>
            <a:r>
              <a:rPr lang="hu-HU" dirty="0">
                <a:solidFill>
                  <a:srgbClr val="0070C0"/>
                </a:solidFill>
              </a:rPr>
              <a:t>tanulási nehézség</a:t>
            </a:r>
          </a:p>
          <a:p>
            <a:pPr lvl="0"/>
            <a:r>
              <a:rPr lang="hu-HU" dirty="0" smtClean="0">
                <a:solidFill>
                  <a:srgbClr val="0070C0"/>
                </a:solidFill>
              </a:rPr>
              <a:t>Autizmus </a:t>
            </a:r>
            <a:r>
              <a:rPr lang="hu-HU" dirty="0" smtClean="0"/>
              <a:t>esetén</a:t>
            </a:r>
          </a:p>
          <a:p>
            <a:pPr marL="0" lvl="0" indent="0">
              <a:buNone/>
            </a:pPr>
            <a:endParaRPr lang="hu-HU" dirty="0">
              <a:solidFill>
                <a:srgbClr val="0070C0"/>
              </a:solidFill>
            </a:endParaRPr>
          </a:p>
          <a:p>
            <a:r>
              <a:rPr lang="hu-HU" dirty="0" smtClean="0"/>
              <a:t>Dr</a:t>
            </a:r>
            <a:r>
              <a:rPr lang="hu-HU" dirty="0"/>
              <a:t>. </a:t>
            </a:r>
            <a:r>
              <a:rPr lang="hu-HU" dirty="0" err="1"/>
              <a:t>habil</a:t>
            </a:r>
            <a:r>
              <a:rPr lang="hu-HU" dirty="0"/>
              <a:t> Kálmán Zsófia </a:t>
            </a:r>
            <a:r>
              <a:rPr lang="hu-HU" dirty="0" err="1"/>
              <a:t>Bliss</a:t>
            </a:r>
            <a:r>
              <a:rPr lang="hu-HU" dirty="0"/>
              <a:t> Alapítvány   </a:t>
            </a:r>
            <a:r>
              <a:rPr lang="hu-HU" dirty="0" smtClean="0"/>
              <a:t>tartott </a:t>
            </a:r>
            <a:r>
              <a:rPr lang="hu-HU" dirty="0" err="1" smtClean="0"/>
              <a:t>elődást</a:t>
            </a:r>
            <a:r>
              <a:rPr lang="hu-HU" dirty="0"/>
              <a:t> </a:t>
            </a:r>
            <a:r>
              <a:rPr lang="hu-HU" b="1" dirty="0" smtClean="0">
                <a:solidFill>
                  <a:srgbClr val="0070C0"/>
                </a:solidFill>
              </a:rPr>
              <a:t>a </a:t>
            </a:r>
            <a:r>
              <a:rPr lang="hu-HU" b="1" dirty="0" err="1" smtClean="0">
                <a:solidFill>
                  <a:srgbClr val="0070C0"/>
                </a:solidFill>
              </a:rPr>
              <a:t>spec</a:t>
            </a:r>
            <a:r>
              <a:rPr lang="hu-HU" b="1" dirty="0" smtClean="0">
                <a:solidFill>
                  <a:srgbClr val="0070C0"/>
                </a:solidFill>
              </a:rPr>
              <a:t>. eszközökről, amelyek a kommunikációt segítik</a:t>
            </a:r>
            <a:r>
              <a:rPr lang="hu-HU" dirty="0" smtClean="0"/>
              <a:t>, és bemutatott néhányat.        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2020</a:t>
            </a:r>
            <a:r>
              <a:rPr lang="hu-HU" sz="3100" dirty="0"/>
              <a:t>. 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történt változás.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2019/2020 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A szakmai ismeretek további bővítése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b="1" dirty="0">
                <a:solidFill>
                  <a:srgbClr val="0070C0"/>
                </a:solidFill>
              </a:rPr>
              <a:t>a</a:t>
            </a:r>
            <a:r>
              <a:rPr lang="hu-HU" b="1" dirty="0" smtClean="0">
                <a:solidFill>
                  <a:srgbClr val="0070C0"/>
                </a:solidFill>
              </a:rPr>
              <a:t>z SDR műtét utáni rehabilitáció, </a:t>
            </a:r>
            <a:r>
              <a:rPr lang="hu-HU" b="1" dirty="0">
                <a:solidFill>
                  <a:srgbClr val="0070C0"/>
                </a:solidFill>
              </a:rPr>
              <a:t>a</a:t>
            </a:r>
            <a:r>
              <a:rPr lang="hu-HU" b="1" dirty="0" smtClean="0">
                <a:solidFill>
                  <a:srgbClr val="0070C0"/>
                </a:solidFill>
              </a:rPr>
              <a:t> </a:t>
            </a:r>
            <a:r>
              <a:rPr lang="hu-HU" b="1" dirty="0">
                <a:solidFill>
                  <a:srgbClr val="0070C0"/>
                </a:solidFill>
              </a:rPr>
              <a:t>járáshoz használható segédeszközök </a:t>
            </a:r>
            <a:r>
              <a:rPr lang="hu-HU" dirty="0" smtClean="0"/>
              <a:t>- meghívott vendégek:</a:t>
            </a:r>
          </a:p>
          <a:p>
            <a:pPr marL="0" indent="0">
              <a:buNone/>
            </a:pPr>
            <a:r>
              <a:rPr lang="hu-HU" dirty="0" smtClean="0"/>
              <a:t>    Tóth Jordán ortopéd technikus</a:t>
            </a:r>
          </a:p>
          <a:p>
            <a:pPr marL="0" indent="0">
              <a:buNone/>
            </a:pPr>
            <a:r>
              <a:rPr lang="hu-HU" dirty="0" smtClean="0"/>
              <a:t>    Jankóné Szeredás Krisztina konduktor</a:t>
            </a:r>
          </a:p>
          <a:p>
            <a:r>
              <a:rPr lang="hu-HU" dirty="0" smtClean="0"/>
              <a:t> </a:t>
            </a:r>
            <a:r>
              <a:rPr lang="hu-HU" b="1" dirty="0" smtClean="0">
                <a:solidFill>
                  <a:srgbClr val="0070C0"/>
                </a:solidFill>
              </a:rPr>
              <a:t>szakmai nap a FPSZ konduktoraival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 konduktív eszköz hiányzik.</a:t>
            </a:r>
          </a:p>
          <a:p>
            <a:r>
              <a:rPr lang="hu-HU" dirty="0" smtClean="0"/>
              <a:t>Meglevő eszközök esetén sokszor a terem mérete nem teszi lehetősé az eszközök használatát.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Hogyan kivitelezhető a hatékony munka a konduktív speciális eszközök hiányában?</a:t>
            </a:r>
          </a:p>
          <a:p>
            <a:r>
              <a:rPr lang="hu-HU" dirty="0" smtClean="0"/>
              <a:t>Újabb </a:t>
            </a:r>
            <a:r>
              <a:rPr lang="hu-HU" dirty="0"/>
              <a:t>szakmai ismeretek elérésének lehetőségei </a:t>
            </a:r>
          </a:p>
          <a:p>
            <a:pPr marL="0" indent="0">
              <a:buNone/>
            </a:pPr>
            <a:r>
              <a:rPr lang="hu-HU" dirty="0"/>
              <a:t>      ( Hospitálás belső tagintézményi, és külsős helyszínen </a:t>
            </a:r>
            <a:r>
              <a:rPr lang="hu-HU" dirty="0" smtClean="0"/>
              <a:t>)</a:t>
            </a:r>
          </a:p>
          <a:p>
            <a:r>
              <a:rPr lang="hu-HU" dirty="0"/>
              <a:t> </a:t>
            </a:r>
            <a:r>
              <a:rPr lang="hu-HU" dirty="0" smtClean="0"/>
              <a:t>A konduktorok fizikai megterhelését könnyítő </a:t>
            </a:r>
            <a:r>
              <a:rPr lang="hu-HU" smtClean="0"/>
              <a:t>eszközök beszerzése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269</TotalTime>
  <Words>237</Words>
  <Application>Microsoft Office PowerPoint</Application>
  <PresentationFormat>Szélesvásznú</PresentationFormat>
  <Paragraphs>46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PMPSZ  2019/2020 tanév I. félévre szóló Konduktív nevelés munkaközösség munkatervi beszámolója</vt:lpstr>
      <vt:lpstr>A munkaközösség által kitűzött célok és elért eredmények a 2019/2020 első félévére vonatkozóan</vt:lpstr>
      <vt:lpstr>A munkaközösség szakmai területén bevezetett jogszabályi változások 2020. Január 15-ig,amennyiben vannak</vt:lpstr>
      <vt:lpstr>A munkaközösség legfontosabb célkitűzései a 2019/2020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Erika Pistai-Király</cp:lastModifiedBy>
  <cp:revision>63</cp:revision>
  <dcterms:created xsi:type="dcterms:W3CDTF">2017-01-05T09:06:31Z</dcterms:created>
  <dcterms:modified xsi:type="dcterms:W3CDTF">2020-01-31T13:46:37Z</dcterms:modified>
</cp:coreProperties>
</file>