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8"/>
  </p:notesMasterIdLst>
  <p:sldIdLst>
    <p:sldId id="256" r:id="rId2"/>
    <p:sldId id="263" r:id="rId3"/>
    <p:sldId id="259" r:id="rId4"/>
    <p:sldId id="262" r:id="rId5"/>
    <p:sldId id="261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707" autoAdjust="0"/>
  </p:normalViewPr>
  <p:slideViewPr>
    <p:cSldViewPr snapToGrid="0">
      <p:cViewPr varScale="1">
        <p:scale>
          <a:sx n="80" d="100"/>
          <a:sy n="80" d="100"/>
        </p:scale>
        <p:origin x="710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C38D3C-82CA-423E-B7EC-1DB08462ACD6}" type="datetimeFigureOut">
              <a:rPr lang="hu-HU" smtClean="0"/>
              <a:t>2017. 12. 04.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496CE7-AF1B-47C4-8EB6-95773E1DE4E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06701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Nincsenek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96CE7-AF1B-47C4-8EB6-95773E1DE4E2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60091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4041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3593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9997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8100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177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9707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0703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77412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7749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2983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3599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94532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0032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1713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3251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91351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1848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pPr/>
              <a:t>2017. 12. 04.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86227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pmpsz.konduktiv.munkakozosseg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Összevont munkaközösség vezetői és igazgatótanácsi értekezlet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80321" y="4394039"/>
            <a:ext cx="9674961" cy="2018636"/>
          </a:xfrm>
        </p:spPr>
        <p:txBody>
          <a:bodyPr>
            <a:normAutofit/>
          </a:bodyPr>
          <a:lstStyle/>
          <a:p>
            <a:r>
              <a:rPr lang="hu-HU" dirty="0" smtClean="0"/>
              <a:t>Budapest</a:t>
            </a:r>
            <a:r>
              <a:rPr lang="hu-HU" dirty="0"/>
              <a:t>, 2017. szeptember 14.</a:t>
            </a:r>
          </a:p>
          <a:p>
            <a:r>
              <a:rPr lang="hu-HU" dirty="0"/>
              <a:t>1052 Budapest, Városház utca 7.</a:t>
            </a:r>
          </a:p>
          <a:p>
            <a:pPr algn="ctr"/>
            <a:r>
              <a:rPr lang="hu-HU" dirty="0"/>
              <a:t>Munkaközösség vezető: </a:t>
            </a:r>
            <a:r>
              <a:rPr lang="hu-HU" dirty="0" err="1" smtClean="0"/>
              <a:t>Pistai-Király</a:t>
            </a:r>
            <a:r>
              <a:rPr lang="hu-HU" dirty="0" smtClean="0"/>
              <a:t> Erika</a:t>
            </a:r>
            <a:endParaRPr lang="hu-HU" dirty="0"/>
          </a:p>
          <a:p>
            <a:pPr algn="ctr"/>
            <a:r>
              <a:rPr lang="hu-HU" dirty="0"/>
              <a:t>E-mail: </a:t>
            </a:r>
            <a:r>
              <a:rPr lang="hu-HU" u="sng" dirty="0">
                <a:hlinkClick r:id="rId2"/>
              </a:rPr>
              <a:t>pmpsz.konduktiv.munkakozosseg@gmail.com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4556760" y="219759"/>
            <a:ext cx="72637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3600" dirty="0" smtClean="0"/>
              <a:t>Konduktív nevelés munkaközösség</a:t>
            </a: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10381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0148" y="1036320"/>
            <a:ext cx="11228614" cy="4953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A munkaközösség szakmai területén bevezetett jogszabályi változások 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2017. Augusztus 31-ig, amennyiben vannak:   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A konduktív nevelés területén nem voltak.</a:t>
            </a:r>
          </a:p>
        </p:txBody>
      </p:sp>
    </p:spTree>
    <p:extLst>
      <p:ext uri="{BB962C8B-B14F-4D97-AF65-F5344CB8AC3E}">
        <p14:creationId xmlns:p14="http://schemas.microsoft.com/office/powerpoint/2010/main" val="19813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2"/>
          <p:cNvSpPr>
            <a:spLocks noGrp="1"/>
          </p:cNvSpPr>
          <p:nvPr>
            <p:ph idx="1"/>
          </p:nvPr>
        </p:nvSpPr>
        <p:spPr>
          <a:xfrm>
            <a:off x="252549" y="1445623"/>
            <a:ext cx="11101251" cy="47313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A munkaközösség legfontosabb célkitűzései a 2017/2018 első félévében:</a:t>
            </a:r>
          </a:p>
          <a:p>
            <a:pPr marL="0" indent="0">
              <a:buNone/>
            </a:pPr>
            <a:r>
              <a:rPr lang="hu-HU" dirty="0" smtClean="0"/>
              <a:t> 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dirty="0" smtClean="0"/>
              <a:t>A </a:t>
            </a:r>
            <a:r>
              <a:rPr lang="hu-HU" dirty="0"/>
              <a:t>konduktorok által használt mérőeszközök bemutatása – előadó a </a:t>
            </a:r>
            <a:r>
              <a:rPr lang="hu-HU" dirty="0" smtClean="0"/>
              <a:t>Pető</a:t>
            </a:r>
          </a:p>
          <a:p>
            <a:pPr marL="0" indent="0" algn="just">
              <a:buNone/>
            </a:pPr>
            <a:r>
              <a:rPr lang="hu-HU" dirty="0"/>
              <a:t> </a:t>
            </a:r>
            <a:r>
              <a:rPr lang="hu-HU" dirty="0" smtClean="0"/>
              <a:t> Intézetből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hu-HU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dirty="0"/>
              <a:t>A koraszülött ellátás területén dolgozó szakember szerepe a baba </a:t>
            </a:r>
            <a:r>
              <a:rPr lang="hu-HU" dirty="0" smtClean="0"/>
              <a:t>életében egy </a:t>
            </a:r>
            <a:r>
              <a:rPr lang="hu-HU" dirty="0" err="1" smtClean="0"/>
              <a:t>neonatológus</a:t>
            </a:r>
            <a:r>
              <a:rPr lang="hu-HU" dirty="0" smtClean="0"/>
              <a:t> vagy neurológus szemszögéből – meghívott előadó</a:t>
            </a:r>
          </a:p>
          <a:p>
            <a:pPr marL="0" indent="0" algn="just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67954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2217" y="1515291"/>
            <a:ext cx="11031583" cy="4661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A munkaközösség legfontosabb kérdései:</a:t>
            </a:r>
          </a:p>
          <a:p>
            <a:endParaRPr lang="hu-HU" dirty="0" smtClean="0"/>
          </a:p>
        </p:txBody>
      </p:sp>
      <p:sp>
        <p:nvSpPr>
          <p:cNvPr id="4" name="Téglalap 3"/>
          <p:cNvSpPr/>
          <p:nvPr/>
        </p:nvSpPr>
        <p:spPr>
          <a:xfrm>
            <a:off x="972193" y="3007104"/>
            <a:ext cx="855181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hu-HU" sz="2400" dirty="0"/>
              <a:t>Egység szakmai kérdésekben, -  ami a konduktív </a:t>
            </a:r>
            <a:r>
              <a:rPr lang="hu-HU" sz="2400" dirty="0" smtClean="0"/>
              <a:t>pedagógiai ellátást </a:t>
            </a:r>
            <a:r>
              <a:rPr lang="hu-HU" sz="2400" dirty="0"/>
              <a:t>illeti – az egyes </a:t>
            </a:r>
            <a:r>
              <a:rPr lang="hu-HU" sz="2400" dirty="0" smtClean="0"/>
              <a:t>tagintézményekben</a:t>
            </a:r>
          </a:p>
          <a:p>
            <a:pPr algn="just"/>
            <a:endParaRPr lang="hu-HU" sz="2400" dirty="0">
              <a:solidFill>
                <a:schemeClr val="accent2"/>
              </a:solidFill>
            </a:endParaRPr>
          </a:p>
          <a:p>
            <a:pPr algn="just"/>
            <a:r>
              <a:rPr lang="hu-HU" sz="2400" dirty="0"/>
              <a:t> </a:t>
            </a:r>
            <a:endParaRPr lang="hu-HU" sz="2400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61009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96091" y="1471749"/>
            <a:ext cx="11057709" cy="500742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hu-HU" sz="9600" dirty="0" smtClean="0"/>
              <a:t>A munkaközösség legfontosabb nehézségei, amelyek továbbra is fennállnak: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9600" dirty="0" smtClean="0"/>
              <a:t>Több </a:t>
            </a:r>
            <a:r>
              <a:rPr lang="hu-HU" sz="9600" dirty="0"/>
              <a:t>tagintézményben hiányoznak az alapvető feltételek a </a:t>
            </a:r>
            <a:r>
              <a:rPr lang="hu-HU" sz="9600" dirty="0" smtClean="0"/>
              <a:t>munkavégzéshez:</a:t>
            </a:r>
          </a:p>
          <a:p>
            <a:pPr marL="0" indent="0" algn="just">
              <a:buNone/>
            </a:pPr>
            <a:endParaRPr lang="hu-HU" sz="9600" dirty="0"/>
          </a:p>
          <a:p>
            <a:pPr algn="just"/>
            <a:r>
              <a:rPr lang="hu-HU" sz="9600" dirty="0" smtClean="0"/>
              <a:t>      tárgyi feltételek hiánya</a:t>
            </a:r>
          </a:p>
          <a:p>
            <a:pPr algn="just"/>
            <a:r>
              <a:rPr lang="hu-HU" sz="9600" dirty="0" smtClean="0"/>
              <a:t>      hiányzó portaszolgálat</a:t>
            </a:r>
          </a:p>
          <a:p>
            <a:pPr algn="just"/>
            <a:r>
              <a:rPr lang="hu-HU" sz="9600" dirty="0" smtClean="0"/>
              <a:t>      nem </a:t>
            </a:r>
            <a:r>
              <a:rPr lang="hu-HU" sz="9600" dirty="0"/>
              <a:t>megfelelő méretű fejlesztő szoba</a:t>
            </a:r>
            <a:endParaRPr lang="hu-HU" sz="9600" dirty="0" smtClean="0"/>
          </a:p>
          <a:p>
            <a:r>
              <a:rPr lang="hu-HU" sz="9600" smtClean="0"/>
              <a:t>     </a:t>
            </a:r>
            <a:r>
              <a:rPr lang="hu-HU" sz="9600" dirty="0"/>
              <a:t> </a:t>
            </a:r>
            <a:r>
              <a:rPr lang="hu-HU" sz="9600" smtClean="0"/>
              <a:t>a </a:t>
            </a:r>
            <a:r>
              <a:rPr lang="hu-HU" sz="9600" dirty="0" smtClean="0"/>
              <a:t>mozgássérült </a:t>
            </a:r>
            <a:r>
              <a:rPr lang="hu-HU" sz="9600" dirty="0"/>
              <a:t>gyermekek speciális higiéniás feltételeinek </a:t>
            </a:r>
            <a:r>
              <a:rPr lang="hu-HU" sz="9600" dirty="0" smtClean="0"/>
              <a:t>nem minden</a:t>
            </a:r>
          </a:p>
          <a:p>
            <a:pPr marL="0" indent="0">
              <a:buNone/>
            </a:pPr>
            <a:r>
              <a:rPr lang="hu-HU" sz="9600" dirty="0"/>
              <a:t> </a:t>
            </a:r>
            <a:r>
              <a:rPr lang="hu-HU" sz="9600" dirty="0" smtClean="0"/>
              <a:t>       hol biztosítottak   </a:t>
            </a:r>
          </a:p>
          <a:p>
            <a:r>
              <a:rPr lang="hu-HU" sz="9600" dirty="0" smtClean="0"/>
              <a:t>      akadálymentesítés </a:t>
            </a:r>
            <a:endParaRPr lang="hu-HU" sz="9600" dirty="0"/>
          </a:p>
          <a:p>
            <a:pPr algn="just"/>
            <a:endParaRPr lang="hu-HU" sz="9600" dirty="0"/>
          </a:p>
          <a:p>
            <a:pPr marL="0" indent="0">
              <a:buNone/>
            </a:pPr>
            <a:endParaRPr lang="hu-HU" sz="7200" dirty="0"/>
          </a:p>
          <a:p>
            <a:pPr marL="0" indent="0">
              <a:buNone/>
            </a:pPr>
            <a:endParaRPr lang="hu-HU" sz="5500" dirty="0" smtClean="0"/>
          </a:p>
          <a:p>
            <a:endParaRPr lang="hu-HU" dirty="0"/>
          </a:p>
          <a:p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8194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8234" y="2413000"/>
            <a:ext cx="8596668" cy="1320800"/>
          </a:xfrm>
        </p:spPr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Köszönöm a figyelmet!</a:t>
            </a:r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68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203</TotalTime>
  <Words>167</Words>
  <Application>Microsoft Office PowerPoint</Application>
  <PresentationFormat>Szélesvásznú</PresentationFormat>
  <Paragraphs>43</Paragraphs>
  <Slides>6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1" baseType="lpstr">
      <vt:lpstr>Arial</vt:lpstr>
      <vt:lpstr>Calibri</vt:lpstr>
      <vt:lpstr>Trebuchet MS</vt:lpstr>
      <vt:lpstr>Wingdings</vt:lpstr>
      <vt:lpstr>Berlin</vt:lpstr>
      <vt:lpstr>Összevont munkaközösség vezetői és igazgatótanácsi értekezlet</vt:lpstr>
      <vt:lpstr>PowerPoint-bemutató</vt:lpstr>
      <vt:lpstr>PowerPoint-bemutató</vt:lpstr>
      <vt:lpstr>PowerPoint-bemutató</vt:lpstr>
      <vt:lpstr>PowerPoint-bemutató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Windows-felhasználó</cp:lastModifiedBy>
  <cp:revision>112</cp:revision>
  <dcterms:created xsi:type="dcterms:W3CDTF">2017-01-05T09:06:31Z</dcterms:created>
  <dcterms:modified xsi:type="dcterms:W3CDTF">2017-12-04T19:07:31Z</dcterms:modified>
</cp:coreProperties>
</file>