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3" r:id="rId3"/>
    <p:sldId id="259" r:id="rId4"/>
    <p:sldId id="261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mpsz.tehetseg.munkakozosseg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838582" cy="1796449"/>
          </a:xfrm>
        </p:spPr>
        <p:txBody>
          <a:bodyPr/>
          <a:lstStyle/>
          <a:p>
            <a:r>
              <a:rPr lang="hu-HU" dirty="0" smtClean="0"/>
              <a:t>Budapest, 2017. szeptember 14.</a:t>
            </a:r>
          </a:p>
          <a:p>
            <a:r>
              <a:rPr lang="hu-HU" dirty="0"/>
              <a:t>1052 Budapest, Városház utca </a:t>
            </a:r>
            <a:r>
              <a:rPr lang="hu-HU" dirty="0" smtClean="0"/>
              <a:t>7.</a:t>
            </a:r>
          </a:p>
          <a:p>
            <a:pPr algn="ctr"/>
            <a:r>
              <a:rPr lang="hu-HU" dirty="0" smtClean="0"/>
              <a:t>Munkaközösség vezető: Lászlóné Rozsnyai Henriett</a:t>
            </a:r>
          </a:p>
          <a:p>
            <a:pPr algn="ctr"/>
            <a:r>
              <a:rPr lang="hu-HU" dirty="0" smtClean="0"/>
              <a:t>Email: </a:t>
            </a:r>
            <a:r>
              <a:rPr lang="hu-HU" u="sng" dirty="0">
                <a:hlinkClick r:id="rId2"/>
              </a:rPr>
              <a:t>pmpsz.tehetseg.munkakozosseg@gmail.com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965960" y="216330"/>
            <a:ext cx="10082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600" dirty="0" smtClean="0"/>
              <a:t>Tehetség gondozó koordinátori </a:t>
            </a:r>
            <a:r>
              <a:rPr lang="hu-HU" sz="3600" dirty="0" smtClean="0"/>
              <a:t>munkaközösség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0148" y="1036320"/>
            <a:ext cx="11228614" cy="4953725"/>
          </a:xfrm>
        </p:spPr>
        <p:txBody>
          <a:bodyPr>
            <a:normAutofit/>
          </a:bodyPr>
          <a:lstStyle/>
          <a:p>
            <a:r>
              <a:rPr lang="hu-HU" dirty="0" smtClean="0"/>
              <a:t>A munkaközösség szakmai területén bevezetett jogszabályi változások 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2017. Augusztus 31-ig, amennyiben vannak: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nincs</a:t>
            </a: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52549" y="1445623"/>
            <a:ext cx="11101251" cy="4731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 munkaközösség legfontosabb célkitűzései a 2017/2018 első félévében: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honlapon való tájékoztatás a szakfeladatról – a tavaly elkezdett kezdeményezés </a:t>
            </a:r>
            <a:r>
              <a:rPr lang="hu-HU" dirty="0" smtClean="0"/>
              <a:t>véglegesítése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óvodai </a:t>
            </a:r>
            <a:r>
              <a:rPr lang="hu-HU" dirty="0" smtClean="0"/>
              <a:t>tehetséggondozás kérdései (lehetőségek / tesztek / intézménylátogatás  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6091" y="1471749"/>
            <a:ext cx="11057709" cy="47052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 munkaközösség legfontosabb nehézségei, amelyek továbbra is fennállnak: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nincs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75</TotalTime>
  <Words>95</Words>
  <Application>Microsoft Office PowerPoint</Application>
  <PresentationFormat>Szélesvásznú</PresentationFormat>
  <Paragraphs>25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Összevont munkaközösség vezetői és igazgatótanácsi értekezlet</vt:lpstr>
      <vt:lpstr>PowerPoint-bemutató</vt:lpstr>
      <vt:lpstr>PowerPoint-bemutató</vt:lpstr>
      <vt:lpstr>PowerPoint-bemutató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Windows-felhasználó</cp:lastModifiedBy>
  <cp:revision>20</cp:revision>
  <dcterms:created xsi:type="dcterms:W3CDTF">2017-01-05T09:06:31Z</dcterms:created>
  <dcterms:modified xsi:type="dcterms:W3CDTF">2017-12-04T19:04:43Z</dcterms:modified>
</cp:coreProperties>
</file>