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oipszi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9295782" cy="1878745"/>
          </a:xfrm>
        </p:spPr>
        <p:txBody>
          <a:bodyPr>
            <a:normAutofit/>
          </a:bodyPr>
          <a:lstStyle/>
          <a:p>
            <a:r>
              <a:rPr lang="hu-HU" dirty="0" smtClean="0"/>
              <a:t>Budapest, 2017. szeptember 14.</a:t>
            </a:r>
          </a:p>
          <a:p>
            <a:r>
              <a:rPr lang="hu-HU" dirty="0"/>
              <a:t>1052 Budapest, Városház utca </a:t>
            </a:r>
            <a:r>
              <a:rPr lang="hu-HU" dirty="0" smtClean="0"/>
              <a:t>7.</a:t>
            </a:r>
          </a:p>
          <a:p>
            <a:pPr algn="ctr"/>
            <a:r>
              <a:rPr lang="hu-HU" dirty="0" smtClean="0"/>
              <a:t>Munkaközösség vezető: Lászlóné </a:t>
            </a:r>
            <a:r>
              <a:rPr lang="hu-HU" smtClean="0"/>
              <a:t>Rozsnyai Henriett</a:t>
            </a:r>
            <a:endParaRPr lang="hu-HU" dirty="0" smtClean="0"/>
          </a:p>
          <a:p>
            <a:pPr algn="ctr"/>
            <a:r>
              <a:rPr lang="hu-HU" dirty="0" err="1" smtClean="0"/>
              <a:t>Email:</a:t>
            </a:r>
            <a:r>
              <a:rPr lang="hu-HU" u="sng" dirty="0" err="1" smtClean="0">
                <a:hlinkClick r:id="rId2"/>
              </a:rPr>
              <a:t>pmpsz.oipszi.munkakozosseg@gmail.com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01752" y="216330"/>
            <a:ext cx="1169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Óvoda-, iskola pszichológus koordinátor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nincs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tankerületi központ vezetőinek írt levél a szakfeladatról/ miben tudunk nekik segíteni – a tavaly elkezdett kezdeményezés </a:t>
            </a:r>
            <a:r>
              <a:rPr lang="hu-HU" dirty="0" smtClean="0"/>
              <a:t>véglegesítése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tankerületi központ vezetőivel való személyes </a:t>
            </a:r>
            <a:r>
              <a:rPr lang="hu-HU" dirty="0" smtClean="0"/>
              <a:t>kapcsolatfelvétel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együttműködés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Képzés anyagi támogatása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73</TotalTime>
  <Words>103</Words>
  <Application>Microsoft Office PowerPoint</Application>
  <PresentationFormat>Szélesvásznú</PresentationFormat>
  <Paragraphs>28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19</cp:revision>
  <dcterms:created xsi:type="dcterms:W3CDTF">2017-01-05T09:06:31Z</dcterms:created>
  <dcterms:modified xsi:type="dcterms:W3CDTF">2017-12-04T19:06:21Z</dcterms:modified>
</cp:coreProperties>
</file>