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59" r:id="rId4"/>
    <p:sldId id="262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mpsz.nevtan.munkakozosseg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3474" y="4416552"/>
            <a:ext cx="10575942" cy="2176271"/>
          </a:xfrm>
        </p:spPr>
        <p:txBody>
          <a:bodyPr>
            <a:normAutofit/>
          </a:bodyPr>
          <a:lstStyle/>
          <a:p>
            <a:r>
              <a:rPr lang="hu-HU" dirty="0" smtClean="0"/>
              <a:t>Budapest, 2017. szeptember 14.</a:t>
            </a:r>
          </a:p>
          <a:p>
            <a:r>
              <a:rPr lang="hu-HU" dirty="0"/>
              <a:t>1052 Budapest, Városház utca </a:t>
            </a:r>
            <a:r>
              <a:rPr lang="hu-HU" dirty="0" smtClean="0"/>
              <a:t>7.</a:t>
            </a:r>
          </a:p>
          <a:p>
            <a:pPr algn="ctr"/>
            <a:r>
              <a:rPr lang="hu-HU" dirty="0" smtClean="0"/>
              <a:t>Munkaközösség vezető: </a:t>
            </a:r>
            <a:r>
              <a:rPr lang="hu-HU" smtClean="0"/>
              <a:t>Molnárné Balogh Éva</a:t>
            </a:r>
            <a:endParaRPr lang="hu-HU" dirty="0" smtClean="0"/>
          </a:p>
          <a:p>
            <a:pPr algn="ctr"/>
            <a:r>
              <a:rPr lang="hu-HU" dirty="0" err="1" smtClean="0"/>
              <a:t>Email:</a:t>
            </a:r>
            <a:r>
              <a:rPr lang="hu-HU" u="sng" dirty="0" err="1">
                <a:hlinkClick r:id="rId2"/>
              </a:rPr>
              <a:t>pmpsz.nevtan.munkakozosseg@gmail.com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096512" y="243762"/>
            <a:ext cx="7818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dirty="0" smtClean="0"/>
              <a:t>Nevelési tanácsadás </a:t>
            </a:r>
            <a:r>
              <a:rPr lang="hu-HU" sz="3600" dirty="0" smtClean="0"/>
              <a:t>munkaközösség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148" y="1036320"/>
            <a:ext cx="11228614" cy="4953725"/>
          </a:xfrm>
        </p:spPr>
        <p:txBody>
          <a:bodyPr>
            <a:normAutofit/>
          </a:bodyPr>
          <a:lstStyle/>
          <a:p>
            <a:r>
              <a:rPr lang="hu-HU" dirty="0" smtClean="0"/>
              <a:t>A munkaközösség szakmai területén bevezetett jogszabályi változások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2017. Augusztus 31-ig, amennyiben vannak:</a:t>
            </a: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2" name="Szövegdoboz 1"/>
          <p:cNvSpPr txBox="1"/>
          <p:nvPr/>
        </p:nvSpPr>
        <p:spPr>
          <a:xfrm>
            <a:off x="1932317" y="3364302"/>
            <a:ext cx="695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Nem volt jogszabályi változás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52549" y="1445623"/>
            <a:ext cx="11101251" cy="473134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munkaközösség legfontosabb célkitűzései a 2017/2018 első félévében:</a:t>
            </a:r>
          </a:p>
          <a:p>
            <a:pPr marL="0" indent="0">
              <a:buNone/>
            </a:pPr>
            <a:r>
              <a:rPr lang="hu-HU" dirty="0" smtClean="0"/>
              <a:t>  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1785667" y="2812211"/>
            <a:ext cx="7030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 smtClean="0"/>
              <a:t>Egymás megismerése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Jó kapcsolat kialakítása – team munka fontossága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Szakmai ismeretek bővítése, kapcsolatok erősítése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Hivatástudat erősítése –önismeret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 Munkánk méltó szintre hozása</a:t>
            </a:r>
          </a:p>
          <a:p>
            <a:pPr marL="285750" indent="-285750"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2217" y="1515291"/>
            <a:ext cx="11031583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kérdései: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2199736" y="3623094"/>
            <a:ext cx="6909758" cy="1138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1863305" y="3528204"/>
            <a:ext cx="6590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 smtClean="0"/>
              <a:t>Szakmai protokoll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Jó gyakorlat megosztása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Egymás közötti </a:t>
            </a:r>
            <a:r>
              <a:rPr lang="hu-HU" smtClean="0"/>
              <a:t>tapasztalat csere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091" y="1471749"/>
            <a:ext cx="11057709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nehézségei, amelyek továbbra is fennállnak: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1837427" y="3217653"/>
            <a:ext cx="7686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 smtClean="0"/>
              <a:t>Elismertség hiánya: anyagi és </a:t>
            </a:r>
            <a:r>
              <a:rPr lang="hu-HU" dirty="0" err="1" smtClean="0"/>
              <a:t>menthális</a:t>
            </a:r>
            <a:r>
              <a:rPr lang="hu-HU" dirty="0" smtClean="0"/>
              <a:t> szinten, eszközhiány, megfelelő munka körülmények , szegényes infrastruktúra</a:t>
            </a:r>
          </a:p>
          <a:p>
            <a:pPr marL="285750" indent="-285750"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82</TotalTime>
  <Words>129</Words>
  <Application>Microsoft Office PowerPoint</Application>
  <PresentationFormat>Szélesvásznú</PresentationFormat>
  <Paragraphs>28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Windows-felhasználó</cp:lastModifiedBy>
  <cp:revision>21</cp:revision>
  <dcterms:created xsi:type="dcterms:W3CDTF">2017-01-05T09:06:31Z</dcterms:created>
  <dcterms:modified xsi:type="dcterms:W3CDTF">2017-12-04T19:03:38Z</dcterms:modified>
</cp:coreProperties>
</file>