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9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psz.gyogyt.munkakozosse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1287887"/>
            <a:ext cx="7910056" cy="281889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</a:t>
            </a:r>
            <a:r>
              <a:rPr lang="hu-HU" dirty="0"/>
              <a:t>munkaközösség vezetői és igazgatótanácsi értekezlet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2" y="4571999"/>
            <a:ext cx="10588692" cy="2150773"/>
          </a:xfrm>
        </p:spPr>
        <p:txBody>
          <a:bodyPr>
            <a:normAutofit/>
          </a:bodyPr>
          <a:lstStyle/>
          <a:p>
            <a:r>
              <a:rPr lang="hu-HU" dirty="0" smtClean="0"/>
              <a:t>Budapest</a:t>
            </a:r>
            <a:r>
              <a:rPr lang="hu-HU" dirty="0"/>
              <a:t>, 2017. szeptember 14.</a:t>
            </a:r>
          </a:p>
          <a:p>
            <a:r>
              <a:rPr lang="hu-HU" dirty="0"/>
              <a:t>1052 Budapest, Városház utca 7</a:t>
            </a:r>
            <a:r>
              <a:rPr lang="hu-HU" dirty="0" smtClean="0"/>
              <a:t>.</a:t>
            </a:r>
          </a:p>
          <a:p>
            <a:pPr algn="ctr"/>
            <a:r>
              <a:rPr lang="hu-HU" dirty="0" smtClean="0"/>
              <a:t>Munkaközösség vezető: Balogh </a:t>
            </a:r>
            <a:r>
              <a:rPr lang="hu-HU" dirty="0" err="1" smtClean="0"/>
              <a:t>Rachel</a:t>
            </a:r>
            <a:r>
              <a:rPr lang="hu-HU" dirty="0" smtClean="0"/>
              <a:t> Katalin</a:t>
            </a:r>
          </a:p>
          <a:p>
            <a:pPr algn="ctr"/>
            <a:r>
              <a:rPr lang="hu-HU" dirty="0" smtClean="0"/>
              <a:t>E-mail: </a:t>
            </a:r>
            <a:r>
              <a:rPr lang="hu-HU" u="sng" dirty="0">
                <a:hlinkClick r:id="rId2"/>
              </a:rPr>
              <a:t>pmpsz.gyogyt.munkakozosseg@gmail.com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718304" y="243762"/>
            <a:ext cx="7339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 smtClean="0"/>
              <a:t>Gyógytestnevelés </a:t>
            </a:r>
            <a:r>
              <a:rPr lang="hu-HU" sz="3600" dirty="0" smtClean="0"/>
              <a:t>munkaközösség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9854" y="2562896"/>
            <a:ext cx="9878095" cy="3427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Jogszabályi változás 2017.08.31-ig nem történt a gyógytestnevelés szakfeladaton.</a:t>
            </a:r>
            <a:endParaRPr lang="hu-HU" sz="2800" dirty="0"/>
          </a:p>
        </p:txBody>
      </p:sp>
      <p:sp>
        <p:nvSpPr>
          <p:cNvPr id="2" name="Téglalap 1"/>
          <p:cNvSpPr/>
          <p:nvPr/>
        </p:nvSpPr>
        <p:spPr>
          <a:xfrm>
            <a:off x="595103" y="880957"/>
            <a:ext cx="96693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munkaközösség szakmai területén bevezetett jogszabályi változások </a:t>
            </a:r>
          </a:p>
          <a:p>
            <a:r>
              <a:rPr lang="hu-HU" sz="2000" dirty="0"/>
              <a:t>2017. Augusztus 31-ig, amennyiben vannak:</a:t>
            </a:r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50" y="978794"/>
            <a:ext cx="10771766" cy="55379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 munkaközösség legfontosabb célkitűzései a 2017/2018 első félévében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 </a:t>
            </a:r>
          </a:p>
          <a:p>
            <a:r>
              <a:rPr lang="hu-HU" dirty="0"/>
              <a:t> A rászoruló tanulók </a:t>
            </a:r>
            <a:r>
              <a:rPr lang="hu-HU" dirty="0" smtClean="0"/>
              <a:t>minél teljesebb körű felmérése </a:t>
            </a:r>
            <a:r>
              <a:rPr lang="hu-HU" dirty="0"/>
              <a:t>és azok </a:t>
            </a:r>
            <a:r>
              <a:rPr lang="hu-HU" dirty="0" smtClean="0"/>
              <a:t>ellátásának megszervezése.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rendszeres mozgás </a:t>
            </a:r>
            <a:r>
              <a:rPr lang="hu-HU" dirty="0" smtClean="0"/>
              <a:t>fontosságára figyelemfelhívás</a:t>
            </a:r>
            <a:r>
              <a:rPr lang="hu-HU" dirty="0"/>
              <a:t> </a:t>
            </a:r>
            <a:r>
              <a:rPr lang="hu-HU" dirty="0" smtClean="0"/>
              <a:t>a gyermekek/tanulók körében.</a:t>
            </a:r>
            <a:endParaRPr lang="hu-HU" dirty="0"/>
          </a:p>
          <a:p>
            <a:r>
              <a:rPr lang="hu-HU" dirty="0"/>
              <a:t>A </a:t>
            </a:r>
            <a:r>
              <a:rPr lang="hu-HU" dirty="0" smtClean="0"/>
              <a:t>tagintézményben folyó gyógytestnevelési munka összehangolás, információ-tapasztalatcsere.</a:t>
            </a:r>
            <a:endParaRPr lang="hu-HU" dirty="0"/>
          </a:p>
          <a:p>
            <a:r>
              <a:rPr lang="hu-HU" dirty="0"/>
              <a:t>Az új kollégák munkájának  szakmai </a:t>
            </a:r>
            <a:r>
              <a:rPr lang="hu-HU" dirty="0" smtClean="0"/>
              <a:t>segítése.</a:t>
            </a:r>
          </a:p>
          <a:p>
            <a:r>
              <a:rPr lang="hu-HU" dirty="0" smtClean="0"/>
              <a:t>Minden tagintézményből legyen delegált </a:t>
            </a:r>
            <a:r>
              <a:rPr lang="hu-HU" dirty="0" err="1" smtClean="0"/>
              <a:t>gyógytestnevelő</a:t>
            </a:r>
            <a:r>
              <a:rPr lang="hu-HU" dirty="0" smtClean="0"/>
              <a:t> a munkaközösségi értekezleteken.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feladatellátási</a:t>
            </a:r>
            <a:r>
              <a:rPr lang="hu-HU" dirty="0" smtClean="0"/>
              <a:t> helyeken a rendeletben előírt minimális eszköztár kialakítása, eszköztár felmérése.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5612" y="927279"/>
            <a:ext cx="9697792" cy="524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munkaközösség legfontosabb kérdései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r>
              <a:rPr lang="hu-HU" dirty="0"/>
              <a:t>Hogyan tudnánk bevonni az óraadó pedagógusokat a </a:t>
            </a:r>
            <a:r>
              <a:rPr lang="hu-HU" dirty="0" smtClean="0"/>
              <a:t>gyógytestnevelés munkaközösségi </a:t>
            </a:r>
            <a:r>
              <a:rPr lang="hu-HU" dirty="0"/>
              <a:t>összejövetelek munkájába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Gyógytestnevelő</a:t>
            </a:r>
            <a:r>
              <a:rPr lang="hu-HU" dirty="0" smtClean="0"/>
              <a:t> munkával kapcsolatos adminisztrációs feladatok egységesítése intézményünkben.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8"/>
            <a:ext cx="11057709" cy="5199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Nincs lehetőségünk minden ellátást igénylő gyermeket/tanulót ellátásba venni.</a:t>
            </a:r>
            <a:endParaRPr lang="hu-HU" dirty="0"/>
          </a:p>
          <a:p>
            <a:r>
              <a:rPr lang="hu-HU" dirty="0" smtClean="0"/>
              <a:t>A teljes körű ellátáshoz nincs elegendő </a:t>
            </a:r>
            <a:r>
              <a:rPr lang="hu-HU" dirty="0" err="1" smtClean="0"/>
              <a:t>gyógytestnevelő</a:t>
            </a:r>
            <a:r>
              <a:rPr lang="hu-HU" dirty="0" smtClean="0"/>
              <a:t> végzettségű szakember – ez a probléma országos szintű.</a:t>
            </a:r>
          </a:p>
          <a:p>
            <a:r>
              <a:rPr lang="hu-HU" dirty="0" smtClean="0"/>
              <a:t>A jogszabály csak a </a:t>
            </a:r>
            <a:r>
              <a:rPr lang="hu-HU" smtClean="0"/>
              <a:t>páros évfolyamokra </a:t>
            </a:r>
            <a:r>
              <a:rPr lang="hu-HU" dirty="0" smtClean="0"/>
              <a:t>írja elő az egészségügyi szűrést, melynek része az ortopédiai szűrés is, így a rászoruló </a:t>
            </a:r>
            <a:r>
              <a:rPr lang="hu-HU" dirty="0"/>
              <a:t>első osztályos tanulók </a:t>
            </a:r>
            <a:r>
              <a:rPr lang="hu-HU" dirty="0" err="1" smtClean="0"/>
              <a:t>gyógytestnevelői</a:t>
            </a:r>
            <a:r>
              <a:rPr lang="hu-HU" dirty="0" smtClean="0"/>
              <a:t>  ellátásának megkezdése egy évet csúszik.</a:t>
            </a:r>
          </a:p>
          <a:p>
            <a:r>
              <a:rPr lang="hu-HU" dirty="0" smtClean="0"/>
              <a:t>A helyiség hiánya </a:t>
            </a:r>
            <a:r>
              <a:rPr lang="hu-HU" dirty="0" err="1"/>
              <a:t>ö</a:t>
            </a:r>
            <a:r>
              <a:rPr lang="hu-HU" dirty="0" err="1" smtClean="0"/>
              <a:t>rarend</a:t>
            </a:r>
            <a:r>
              <a:rPr lang="hu-HU" dirty="0" smtClean="0"/>
              <a:t> összeállítási problémákat generál.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215</TotalTime>
  <Words>230</Words>
  <Application>Microsoft Office PowerPoint</Application>
  <PresentationFormat>Szélesvásznú</PresentationFormat>
  <Paragraphs>39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Windows-felhasználó</cp:lastModifiedBy>
  <cp:revision>41</cp:revision>
  <dcterms:created xsi:type="dcterms:W3CDTF">2017-01-05T09:06:31Z</dcterms:created>
  <dcterms:modified xsi:type="dcterms:W3CDTF">2017-12-04T19:05:40Z</dcterms:modified>
</cp:coreProperties>
</file>